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70" r:id="rId3"/>
    <p:sldId id="273" r:id="rId4"/>
    <p:sldId id="271" r:id="rId5"/>
    <p:sldId id="272" r:id="rId6"/>
    <p:sldId id="267" r:id="rId7"/>
    <p:sldId id="266" r:id="rId8"/>
    <p:sldId id="268" r:id="rId9"/>
    <p:sldId id="269" r:id="rId10"/>
    <p:sldId id="264" r:id="rId11"/>
    <p:sldId id="263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0EC"/>
    <a:srgbClr val="14D0A0"/>
    <a:srgbClr val="1B9A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30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20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image" Target="../media/image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6DB048-949F-46A2-86D9-68E429D2B02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0B064090-600D-4499-96AC-B27B08128D6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Titre</a:t>
          </a:r>
          <a:r>
            <a:rPr lang="en-US" dirty="0"/>
            <a:t> – Système support</a:t>
          </a:r>
        </a:p>
      </dgm:t>
    </dgm:pt>
    <dgm:pt modelId="{37812E4B-2993-466E-8603-D26F780E8AD5}" type="parTrans" cxnId="{A312D630-92A5-41D8-AFB1-D8857A5D966F}">
      <dgm:prSet/>
      <dgm:spPr/>
      <dgm:t>
        <a:bodyPr/>
        <a:lstStyle/>
        <a:p>
          <a:endParaRPr lang="en-US"/>
        </a:p>
      </dgm:t>
    </dgm:pt>
    <dgm:pt modelId="{22AC1EC6-5F48-4A94-B54C-5E5D2B8E6F18}" type="sibTrans" cxnId="{A312D630-92A5-41D8-AFB1-D8857A5D966F}">
      <dgm:prSet/>
      <dgm:spPr/>
      <dgm:t>
        <a:bodyPr/>
        <a:lstStyle/>
        <a:p>
          <a:endParaRPr lang="en-US"/>
        </a:p>
      </dgm:t>
    </dgm:pt>
    <dgm:pt modelId="{A4B00D84-C3C0-457D-807C-E6FBC671F8D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Niveau : …</a:t>
          </a:r>
        </a:p>
      </dgm:t>
    </dgm:pt>
    <dgm:pt modelId="{7F8BF009-D1CD-49A9-A2E0-19213B93E580}" type="parTrans" cxnId="{12D2BB62-61A9-4721-A663-8DFEE1C4EF15}">
      <dgm:prSet/>
      <dgm:spPr/>
      <dgm:t>
        <a:bodyPr/>
        <a:lstStyle/>
        <a:p>
          <a:endParaRPr lang="en-US"/>
        </a:p>
      </dgm:t>
    </dgm:pt>
    <dgm:pt modelId="{A6EE6F5B-C109-4EEF-A1BD-CFC685061D0F}" type="sibTrans" cxnId="{12D2BB62-61A9-4721-A663-8DFEE1C4EF15}">
      <dgm:prSet/>
      <dgm:spPr/>
      <dgm:t>
        <a:bodyPr/>
        <a:lstStyle/>
        <a:p>
          <a:endParaRPr lang="en-US"/>
        </a:p>
      </dgm:t>
    </dgm:pt>
    <dgm:pt modelId="{31A7014D-38B6-45C5-ADE4-70E78CE5C70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Candidat</a:t>
          </a:r>
          <a:r>
            <a:rPr lang="en-US" dirty="0"/>
            <a:t> : …</a:t>
          </a:r>
        </a:p>
      </dgm:t>
    </dgm:pt>
    <dgm:pt modelId="{CB7FFF85-F0AB-41DD-AC80-ECF51C1B4C09}" type="parTrans" cxnId="{CB9E7136-D192-483D-86DE-D23826604C85}">
      <dgm:prSet/>
      <dgm:spPr/>
      <dgm:t>
        <a:bodyPr/>
        <a:lstStyle/>
        <a:p>
          <a:endParaRPr lang="en-US"/>
        </a:p>
      </dgm:t>
    </dgm:pt>
    <dgm:pt modelId="{44B47EDF-66B1-4A2C-9FD8-ABB3EAFFFAF5}" type="sibTrans" cxnId="{CB9E7136-D192-483D-86DE-D23826604C85}">
      <dgm:prSet/>
      <dgm:spPr/>
      <dgm:t>
        <a:bodyPr/>
        <a:lstStyle/>
        <a:p>
          <a:endParaRPr lang="en-US"/>
        </a:p>
      </dgm:t>
    </dgm:pt>
    <dgm:pt modelId="{F1A4BC56-3A02-4F99-979F-1EF89E5BA38F}" type="pres">
      <dgm:prSet presAssocID="{9B6DB048-949F-46A2-86D9-68E429D2B026}" presName="root" presStyleCnt="0">
        <dgm:presLayoutVars>
          <dgm:dir/>
          <dgm:resizeHandles val="exact"/>
        </dgm:presLayoutVars>
      </dgm:prSet>
      <dgm:spPr/>
    </dgm:pt>
    <dgm:pt modelId="{7F829C80-B433-4CFB-A701-695962B8C375}" type="pres">
      <dgm:prSet presAssocID="{0B064090-600D-4499-96AC-B27B08128D6F}" presName="compNode" presStyleCnt="0"/>
      <dgm:spPr/>
    </dgm:pt>
    <dgm:pt modelId="{50FC348C-8263-4F88-91DB-80FBC4F89787}" type="pres">
      <dgm:prSet presAssocID="{0B064090-600D-4499-96AC-B27B08128D6F}" presName="bgRect" presStyleLbl="bgShp" presStyleIdx="0" presStyleCnt="3"/>
      <dgm:spPr/>
    </dgm:pt>
    <dgm:pt modelId="{1BA00D3D-27AB-4353-8213-278A7AE30AD9}" type="pres">
      <dgm:prSet presAssocID="{0B064090-600D-4499-96AC-B27B08128D6F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cesseur"/>
        </a:ext>
      </dgm:extLst>
    </dgm:pt>
    <dgm:pt modelId="{95383175-864F-40E4-8D09-28AED813A167}" type="pres">
      <dgm:prSet presAssocID="{0B064090-600D-4499-96AC-B27B08128D6F}" presName="spaceRect" presStyleCnt="0"/>
      <dgm:spPr/>
    </dgm:pt>
    <dgm:pt modelId="{6BCAF5FC-476D-4B69-9F17-35B11BF741A5}" type="pres">
      <dgm:prSet presAssocID="{0B064090-600D-4499-96AC-B27B08128D6F}" presName="parTx" presStyleLbl="revTx" presStyleIdx="0" presStyleCnt="3">
        <dgm:presLayoutVars>
          <dgm:chMax val="0"/>
          <dgm:chPref val="0"/>
        </dgm:presLayoutVars>
      </dgm:prSet>
      <dgm:spPr/>
    </dgm:pt>
    <dgm:pt modelId="{8023FFDD-2917-4EF3-9FD2-91F3DB0A5965}" type="pres">
      <dgm:prSet presAssocID="{22AC1EC6-5F48-4A94-B54C-5E5D2B8E6F18}" presName="sibTrans" presStyleCnt="0"/>
      <dgm:spPr/>
    </dgm:pt>
    <dgm:pt modelId="{F3F8D346-5FF7-48C4-8D21-9F07A8C4B8AA}" type="pres">
      <dgm:prSet presAssocID="{A4B00D84-C3C0-457D-807C-E6FBC671F8DA}" presName="compNode" presStyleCnt="0"/>
      <dgm:spPr/>
    </dgm:pt>
    <dgm:pt modelId="{AFC87C27-80DA-42CF-8603-52E13654A450}" type="pres">
      <dgm:prSet presAssocID="{A4B00D84-C3C0-457D-807C-E6FBC671F8DA}" presName="bgRect" presStyleLbl="bgShp" presStyleIdx="1" presStyleCnt="3"/>
      <dgm:spPr/>
    </dgm:pt>
    <dgm:pt modelId="{355A25A5-4527-4149-A248-CC050FE20619}" type="pres">
      <dgm:prSet presAssocID="{A4B00D84-C3C0-457D-807C-E6FBC671F8DA}" presName="iconRect" presStyleLbl="nod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que d'étudiant contour"/>
        </a:ext>
      </dgm:extLst>
    </dgm:pt>
    <dgm:pt modelId="{60BB5B9F-3725-47CA-A2A9-D31A14973779}" type="pres">
      <dgm:prSet presAssocID="{A4B00D84-C3C0-457D-807C-E6FBC671F8DA}" presName="spaceRect" presStyleCnt="0"/>
      <dgm:spPr/>
    </dgm:pt>
    <dgm:pt modelId="{C8D0A9A5-622B-4B23-88F2-9F156D8CCF11}" type="pres">
      <dgm:prSet presAssocID="{A4B00D84-C3C0-457D-807C-E6FBC671F8DA}" presName="parTx" presStyleLbl="revTx" presStyleIdx="1" presStyleCnt="3">
        <dgm:presLayoutVars>
          <dgm:chMax val="0"/>
          <dgm:chPref val="0"/>
        </dgm:presLayoutVars>
      </dgm:prSet>
      <dgm:spPr/>
    </dgm:pt>
    <dgm:pt modelId="{9EA5DB4D-7422-43C0-9969-9498B054AAF1}" type="pres">
      <dgm:prSet presAssocID="{A6EE6F5B-C109-4EEF-A1BD-CFC685061D0F}" presName="sibTrans" presStyleCnt="0"/>
      <dgm:spPr/>
    </dgm:pt>
    <dgm:pt modelId="{D5323FAE-D283-481A-9D31-151BB9C2CB99}" type="pres">
      <dgm:prSet presAssocID="{31A7014D-38B6-45C5-ADE4-70E78CE5C700}" presName="compNode" presStyleCnt="0"/>
      <dgm:spPr/>
    </dgm:pt>
    <dgm:pt modelId="{A32E0EB2-6F43-401A-8336-60D25FA3B77F}" type="pres">
      <dgm:prSet presAssocID="{31A7014D-38B6-45C5-ADE4-70E78CE5C700}" presName="bgRect" presStyleLbl="bgShp" presStyleIdx="2" presStyleCnt="3"/>
      <dgm:spPr/>
    </dgm:pt>
    <dgm:pt modelId="{98A2C22E-C2FC-4B7A-B6EC-AD84612C68BB}" type="pres">
      <dgm:prSet presAssocID="{31A7014D-38B6-45C5-ADE4-70E78CE5C700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AE462994-C81E-4B4D-9FA6-881ECF8AE77B}" type="pres">
      <dgm:prSet presAssocID="{31A7014D-38B6-45C5-ADE4-70E78CE5C700}" presName="spaceRect" presStyleCnt="0"/>
      <dgm:spPr/>
    </dgm:pt>
    <dgm:pt modelId="{E4E1164A-4A38-491F-BF43-462826C5C862}" type="pres">
      <dgm:prSet presAssocID="{31A7014D-38B6-45C5-ADE4-70E78CE5C70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312D630-92A5-41D8-AFB1-D8857A5D966F}" srcId="{9B6DB048-949F-46A2-86D9-68E429D2B026}" destId="{0B064090-600D-4499-96AC-B27B08128D6F}" srcOrd="0" destOrd="0" parTransId="{37812E4B-2993-466E-8603-D26F780E8AD5}" sibTransId="{22AC1EC6-5F48-4A94-B54C-5E5D2B8E6F18}"/>
    <dgm:cxn modelId="{CB9E7136-D192-483D-86DE-D23826604C85}" srcId="{9B6DB048-949F-46A2-86D9-68E429D2B026}" destId="{31A7014D-38B6-45C5-ADE4-70E78CE5C700}" srcOrd="2" destOrd="0" parTransId="{CB7FFF85-F0AB-41DD-AC80-ECF51C1B4C09}" sibTransId="{44B47EDF-66B1-4A2C-9FD8-ABB3EAFFFAF5}"/>
    <dgm:cxn modelId="{6CC8BB36-46F6-644F-9B94-2A4692462F12}" type="presOf" srcId="{0B064090-600D-4499-96AC-B27B08128D6F}" destId="{6BCAF5FC-476D-4B69-9F17-35B11BF741A5}" srcOrd="0" destOrd="0" presId="urn:microsoft.com/office/officeart/2018/2/layout/IconVerticalSolidList"/>
    <dgm:cxn modelId="{1FD8EB60-2CBF-5441-8609-3D2815D859D7}" type="presOf" srcId="{A4B00D84-C3C0-457D-807C-E6FBC671F8DA}" destId="{C8D0A9A5-622B-4B23-88F2-9F156D8CCF11}" srcOrd="0" destOrd="0" presId="urn:microsoft.com/office/officeart/2018/2/layout/IconVerticalSolidList"/>
    <dgm:cxn modelId="{12D2BB62-61A9-4721-A663-8DFEE1C4EF15}" srcId="{9B6DB048-949F-46A2-86D9-68E429D2B026}" destId="{A4B00D84-C3C0-457D-807C-E6FBC671F8DA}" srcOrd="1" destOrd="0" parTransId="{7F8BF009-D1CD-49A9-A2E0-19213B93E580}" sibTransId="{A6EE6F5B-C109-4EEF-A1BD-CFC685061D0F}"/>
    <dgm:cxn modelId="{35432DAC-C71A-6C4E-9317-80D237067AC4}" type="presOf" srcId="{31A7014D-38B6-45C5-ADE4-70E78CE5C700}" destId="{E4E1164A-4A38-491F-BF43-462826C5C862}" srcOrd="0" destOrd="0" presId="urn:microsoft.com/office/officeart/2018/2/layout/IconVerticalSolidList"/>
    <dgm:cxn modelId="{E4C60FCF-9E7F-BE41-A514-C606C698F99B}" type="presOf" srcId="{9B6DB048-949F-46A2-86D9-68E429D2B026}" destId="{F1A4BC56-3A02-4F99-979F-1EF89E5BA38F}" srcOrd="0" destOrd="0" presId="urn:microsoft.com/office/officeart/2018/2/layout/IconVerticalSolidList"/>
    <dgm:cxn modelId="{C2B3B442-784F-6444-9AFC-F54ADA905EF6}" type="presParOf" srcId="{F1A4BC56-3A02-4F99-979F-1EF89E5BA38F}" destId="{7F829C80-B433-4CFB-A701-695962B8C375}" srcOrd="0" destOrd="0" presId="urn:microsoft.com/office/officeart/2018/2/layout/IconVerticalSolidList"/>
    <dgm:cxn modelId="{E8E30B42-8659-CC43-8A13-F130A886E72A}" type="presParOf" srcId="{7F829C80-B433-4CFB-A701-695962B8C375}" destId="{50FC348C-8263-4F88-91DB-80FBC4F89787}" srcOrd="0" destOrd="0" presId="urn:microsoft.com/office/officeart/2018/2/layout/IconVerticalSolidList"/>
    <dgm:cxn modelId="{B4E61309-E50A-F94A-BE62-477045C55F1B}" type="presParOf" srcId="{7F829C80-B433-4CFB-A701-695962B8C375}" destId="{1BA00D3D-27AB-4353-8213-278A7AE30AD9}" srcOrd="1" destOrd="0" presId="urn:microsoft.com/office/officeart/2018/2/layout/IconVerticalSolidList"/>
    <dgm:cxn modelId="{7ABADCD0-99FB-4E41-87A5-74B38B06CEDD}" type="presParOf" srcId="{7F829C80-B433-4CFB-A701-695962B8C375}" destId="{95383175-864F-40E4-8D09-28AED813A167}" srcOrd="2" destOrd="0" presId="urn:microsoft.com/office/officeart/2018/2/layout/IconVerticalSolidList"/>
    <dgm:cxn modelId="{0038564F-F575-BA4A-A73A-B7B7696AAEF2}" type="presParOf" srcId="{7F829C80-B433-4CFB-A701-695962B8C375}" destId="{6BCAF5FC-476D-4B69-9F17-35B11BF741A5}" srcOrd="3" destOrd="0" presId="urn:microsoft.com/office/officeart/2018/2/layout/IconVerticalSolidList"/>
    <dgm:cxn modelId="{4F7EAB38-4616-5944-876E-C73001850A6A}" type="presParOf" srcId="{F1A4BC56-3A02-4F99-979F-1EF89E5BA38F}" destId="{8023FFDD-2917-4EF3-9FD2-91F3DB0A5965}" srcOrd="1" destOrd="0" presId="urn:microsoft.com/office/officeart/2018/2/layout/IconVerticalSolidList"/>
    <dgm:cxn modelId="{F6E8EF00-FE5A-BE47-866A-90170195A7C6}" type="presParOf" srcId="{F1A4BC56-3A02-4F99-979F-1EF89E5BA38F}" destId="{F3F8D346-5FF7-48C4-8D21-9F07A8C4B8AA}" srcOrd="2" destOrd="0" presId="urn:microsoft.com/office/officeart/2018/2/layout/IconVerticalSolidList"/>
    <dgm:cxn modelId="{9A796A2D-539A-7242-ACF2-A3E8EB089FDE}" type="presParOf" srcId="{F3F8D346-5FF7-48C4-8D21-9F07A8C4B8AA}" destId="{AFC87C27-80DA-42CF-8603-52E13654A450}" srcOrd="0" destOrd="0" presId="urn:microsoft.com/office/officeart/2018/2/layout/IconVerticalSolidList"/>
    <dgm:cxn modelId="{48BF6494-F0CD-DF47-9BBB-76EC0292BD4D}" type="presParOf" srcId="{F3F8D346-5FF7-48C4-8D21-9F07A8C4B8AA}" destId="{355A25A5-4527-4149-A248-CC050FE20619}" srcOrd="1" destOrd="0" presId="urn:microsoft.com/office/officeart/2018/2/layout/IconVerticalSolidList"/>
    <dgm:cxn modelId="{E7145084-7127-644D-B9E8-5E0FC03DFBA1}" type="presParOf" srcId="{F3F8D346-5FF7-48C4-8D21-9F07A8C4B8AA}" destId="{60BB5B9F-3725-47CA-A2A9-D31A14973779}" srcOrd="2" destOrd="0" presId="urn:microsoft.com/office/officeart/2018/2/layout/IconVerticalSolidList"/>
    <dgm:cxn modelId="{7FA7B144-524D-3A40-97F8-F3AA713BF2B9}" type="presParOf" srcId="{F3F8D346-5FF7-48C4-8D21-9F07A8C4B8AA}" destId="{C8D0A9A5-622B-4B23-88F2-9F156D8CCF11}" srcOrd="3" destOrd="0" presId="urn:microsoft.com/office/officeart/2018/2/layout/IconVerticalSolidList"/>
    <dgm:cxn modelId="{D0369E68-8BF7-AE47-B419-898FCE92F5F1}" type="presParOf" srcId="{F1A4BC56-3A02-4F99-979F-1EF89E5BA38F}" destId="{9EA5DB4D-7422-43C0-9969-9498B054AAF1}" srcOrd="3" destOrd="0" presId="urn:microsoft.com/office/officeart/2018/2/layout/IconVerticalSolidList"/>
    <dgm:cxn modelId="{91DB99EA-50F7-5343-9DD8-1D2617D815D0}" type="presParOf" srcId="{F1A4BC56-3A02-4F99-979F-1EF89E5BA38F}" destId="{D5323FAE-D283-481A-9D31-151BB9C2CB99}" srcOrd="4" destOrd="0" presId="urn:microsoft.com/office/officeart/2018/2/layout/IconVerticalSolidList"/>
    <dgm:cxn modelId="{8044FDAA-D484-B648-9F3A-E01192D3266B}" type="presParOf" srcId="{D5323FAE-D283-481A-9D31-151BB9C2CB99}" destId="{A32E0EB2-6F43-401A-8336-60D25FA3B77F}" srcOrd="0" destOrd="0" presId="urn:microsoft.com/office/officeart/2018/2/layout/IconVerticalSolidList"/>
    <dgm:cxn modelId="{8E120E77-0B1C-C04B-99C5-2162BF15D8B6}" type="presParOf" srcId="{D5323FAE-D283-481A-9D31-151BB9C2CB99}" destId="{98A2C22E-C2FC-4B7A-B6EC-AD84612C68BB}" srcOrd="1" destOrd="0" presId="urn:microsoft.com/office/officeart/2018/2/layout/IconVerticalSolidList"/>
    <dgm:cxn modelId="{139A12AA-1470-BE44-B8CE-11653BA3E21D}" type="presParOf" srcId="{D5323FAE-D283-481A-9D31-151BB9C2CB99}" destId="{AE462994-C81E-4B4D-9FA6-881ECF8AE77B}" srcOrd="2" destOrd="0" presId="urn:microsoft.com/office/officeart/2018/2/layout/IconVerticalSolidList"/>
    <dgm:cxn modelId="{8FE344FA-0B77-AC4F-88AA-98C0DDF3F6E6}" type="presParOf" srcId="{D5323FAE-D283-481A-9D31-151BB9C2CB99}" destId="{E4E1164A-4A38-491F-BF43-462826C5C86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D58BE18-E4C3-A544-B3AB-9F980F17D97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612D7C5B-48B5-7E4B-9D3B-BFBC49BFA87E}">
      <dgm:prSet/>
      <dgm:spPr/>
      <dgm:t>
        <a:bodyPr/>
        <a:lstStyle/>
        <a:p>
          <a:r>
            <a:rPr lang="fr-FR"/>
            <a:t>Interdisciplinarité ?</a:t>
          </a:r>
        </a:p>
      </dgm:t>
    </dgm:pt>
    <dgm:pt modelId="{327F8E47-9575-B247-A27B-6C2AC25FB44D}" type="parTrans" cxnId="{B3F784FF-1FDB-A24B-9E98-CA4432FC8B13}">
      <dgm:prSet/>
      <dgm:spPr/>
      <dgm:t>
        <a:bodyPr/>
        <a:lstStyle/>
        <a:p>
          <a:endParaRPr lang="fr-FR"/>
        </a:p>
      </dgm:t>
    </dgm:pt>
    <dgm:pt modelId="{0B804699-B627-0547-B166-5FAE1F129186}" type="sibTrans" cxnId="{B3F784FF-1FDB-A24B-9E98-CA4432FC8B13}">
      <dgm:prSet/>
      <dgm:spPr/>
      <dgm:t>
        <a:bodyPr/>
        <a:lstStyle/>
        <a:p>
          <a:endParaRPr lang="fr-FR"/>
        </a:p>
      </dgm:t>
    </dgm:pt>
    <dgm:pt modelId="{7D30471E-DAEC-F84B-86FD-F23E6F1A7C9A}" type="pres">
      <dgm:prSet presAssocID="{1D58BE18-E4C3-A544-B3AB-9F980F17D970}" presName="linear" presStyleCnt="0">
        <dgm:presLayoutVars>
          <dgm:animLvl val="lvl"/>
          <dgm:resizeHandles val="exact"/>
        </dgm:presLayoutVars>
      </dgm:prSet>
      <dgm:spPr/>
    </dgm:pt>
    <dgm:pt modelId="{7BB75D85-783B-4C49-B5A2-2F83DC7AD842}" type="pres">
      <dgm:prSet presAssocID="{612D7C5B-48B5-7E4B-9D3B-BFBC49BFA87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4454F3F-FE2C-BA4C-B435-533084C362AE}" type="presOf" srcId="{1D58BE18-E4C3-A544-B3AB-9F980F17D970}" destId="{7D30471E-DAEC-F84B-86FD-F23E6F1A7C9A}" srcOrd="0" destOrd="0" presId="urn:microsoft.com/office/officeart/2005/8/layout/vList2"/>
    <dgm:cxn modelId="{17647EC4-22E4-E74B-AE13-C10024F10E86}" type="presOf" srcId="{612D7C5B-48B5-7E4B-9D3B-BFBC49BFA87E}" destId="{7BB75D85-783B-4C49-B5A2-2F83DC7AD842}" srcOrd="0" destOrd="0" presId="urn:microsoft.com/office/officeart/2005/8/layout/vList2"/>
    <dgm:cxn modelId="{B3F784FF-1FDB-A24B-9E98-CA4432FC8B13}" srcId="{1D58BE18-E4C3-A544-B3AB-9F980F17D970}" destId="{612D7C5B-48B5-7E4B-9D3B-BFBC49BFA87E}" srcOrd="0" destOrd="0" parTransId="{327F8E47-9575-B247-A27B-6C2AC25FB44D}" sibTransId="{0B804699-B627-0547-B166-5FAE1F129186}"/>
    <dgm:cxn modelId="{0054AC9B-D0D2-F44E-A16E-398D5988687D}" type="presParOf" srcId="{7D30471E-DAEC-F84B-86FD-F23E6F1A7C9A}" destId="{7BB75D85-783B-4C49-B5A2-2F83DC7AD84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47C44B6-FDA5-2B4A-9DEF-F1687E8FF1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BCD5B79-155A-E24C-814C-8FE5E831EA3F}">
      <dgm:prSet/>
      <dgm:spPr/>
      <dgm:t>
        <a:bodyPr/>
        <a:lstStyle/>
        <a:p>
          <a:r>
            <a:rPr lang="fr-FR" dirty="0"/>
            <a:t>Prolongement ?</a:t>
          </a:r>
        </a:p>
      </dgm:t>
    </dgm:pt>
    <dgm:pt modelId="{64ED3071-1E72-4244-AC85-CC40E973824A}" type="parTrans" cxnId="{6101F5EB-EB28-A14D-9ACF-61FE62E75A8C}">
      <dgm:prSet/>
      <dgm:spPr/>
      <dgm:t>
        <a:bodyPr/>
        <a:lstStyle/>
        <a:p>
          <a:endParaRPr lang="fr-FR"/>
        </a:p>
      </dgm:t>
    </dgm:pt>
    <dgm:pt modelId="{A87A3381-DC98-3C4F-B339-35D84E53C26B}" type="sibTrans" cxnId="{6101F5EB-EB28-A14D-9ACF-61FE62E75A8C}">
      <dgm:prSet/>
      <dgm:spPr/>
      <dgm:t>
        <a:bodyPr/>
        <a:lstStyle/>
        <a:p>
          <a:endParaRPr lang="fr-FR"/>
        </a:p>
      </dgm:t>
    </dgm:pt>
    <dgm:pt modelId="{6A586EAA-F2FD-484E-8688-B5E9F891F12A}" type="pres">
      <dgm:prSet presAssocID="{D47C44B6-FDA5-2B4A-9DEF-F1687E8FF116}" presName="linear" presStyleCnt="0">
        <dgm:presLayoutVars>
          <dgm:animLvl val="lvl"/>
          <dgm:resizeHandles val="exact"/>
        </dgm:presLayoutVars>
      </dgm:prSet>
      <dgm:spPr/>
    </dgm:pt>
    <dgm:pt modelId="{4F84D026-5C88-E948-B030-11D6890D6D69}" type="pres">
      <dgm:prSet presAssocID="{3BCD5B79-155A-E24C-814C-8FE5E831EA3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A62B158-4CEA-384B-8146-780D0A7CC37C}" type="presOf" srcId="{3BCD5B79-155A-E24C-814C-8FE5E831EA3F}" destId="{4F84D026-5C88-E948-B030-11D6890D6D69}" srcOrd="0" destOrd="0" presId="urn:microsoft.com/office/officeart/2005/8/layout/vList2"/>
    <dgm:cxn modelId="{6101F5EB-EB28-A14D-9ACF-61FE62E75A8C}" srcId="{D47C44B6-FDA5-2B4A-9DEF-F1687E8FF116}" destId="{3BCD5B79-155A-E24C-814C-8FE5E831EA3F}" srcOrd="0" destOrd="0" parTransId="{64ED3071-1E72-4244-AC85-CC40E973824A}" sibTransId="{A87A3381-DC98-3C4F-B339-35D84E53C26B}"/>
    <dgm:cxn modelId="{BAECA1FC-7C25-F64D-8E6B-D9F5ACA99EF1}" type="presOf" srcId="{D47C44B6-FDA5-2B4A-9DEF-F1687E8FF116}" destId="{6A586EAA-F2FD-484E-8688-B5E9F891F12A}" srcOrd="0" destOrd="0" presId="urn:microsoft.com/office/officeart/2005/8/layout/vList2"/>
    <dgm:cxn modelId="{E158A47B-D28C-6249-A0E7-0F87A2D38A34}" type="presParOf" srcId="{6A586EAA-F2FD-484E-8688-B5E9F891F12A}" destId="{4F84D026-5C88-E948-B030-11D6890D6D6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F033396-CE19-B640-92CD-DA616505B54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786B89E4-8F60-684D-BCAF-30076534A3BF}">
      <dgm:prSet/>
      <dgm:spPr/>
      <dgm:t>
        <a:bodyPr/>
        <a:lstStyle/>
        <a:p>
          <a:r>
            <a:rPr lang="fr-FR"/>
            <a:t>Conclusion</a:t>
          </a:r>
        </a:p>
      </dgm:t>
    </dgm:pt>
    <dgm:pt modelId="{B257CC5A-E09C-C540-BDD5-54BBFC8500A7}" type="parTrans" cxnId="{1249C29A-E979-E243-8755-61EDCD508950}">
      <dgm:prSet/>
      <dgm:spPr/>
      <dgm:t>
        <a:bodyPr/>
        <a:lstStyle/>
        <a:p>
          <a:endParaRPr lang="fr-FR"/>
        </a:p>
      </dgm:t>
    </dgm:pt>
    <dgm:pt modelId="{1B2A5F3C-410B-E243-874F-DF301AC12BE8}" type="sibTrans" cxnId="{1249C29A-E979-E243-8755-61EDCD508950}">
      <dgm:prSet/>
      <dgm:spPr/>
      <dgm:t>
        <a:bodyPr/>
        <a:lstStyle/>
        <a:p>
          <a:endParaRPr lang="fr-FR"/>
        </a:p>
      </dgm:t>
    </dgm:pt>
    <dgm:pt modelId="{7515A300-AD7C-E544-9551-91EA07DBD75F}" type="pres">
      <dgm:prSet presAssocID="{7F033396-CE19-B640-92CD-DA616505B542}" presName="linear" presStyleCnt="0">
        <dgm:presLayoutVars>
          <dgm:animLvl val="lvl"/>
          <dgm:resizeHandles val="exact"/>
        </dgm:presLayoutVars>
      </dgm:prSet>
      <dgm:spPr/>
    </dgm:pt>
    <dgm:pt modelId="{FCBBE7C6-358F-EE4A-AE3F-DE48CD626877}" type="pres">
      <dgm:prSet presAssocID="{786B89E4-8F60-684D-BCAF-30076534A3B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6BA5B66-DEF1-5D41-86C4-9C0DAC61525C}" type="presOf" srcId="{786B89E4-8F60-684D-BCAF-30076534A3BF}" destId="{FCBBE7C6-358F-EE4A-AE3F-DE48CD626877}" srcOrd="0" destOrd="0" presId="urn:microsoft.com/office/officeart/2005/8/layout/vList2"/>
    <dgm:cxn modelId="{9E386981-3F27-E24B-8A71-BBE73C9B0D77}" type="presOf" srcId="{7F033396-CE19-B640-92CD-DA616505B542}" destId="{7515A300-AD7C-E544-9551-91EA07DBD75F}" srcOrd="0" destOrd="0" presId="urn:microsoft.com/office/officeart/2005/8/layout/vList2"/>
    <dgm:cxn modelId="{1249C29A-E979-E243-8755-61EDCD508950}" srcId="{7F033396-CE19-B640-92CD-DA616505B542}" destId="{786B89E4-8F60-684D-BCAF-30076534A3BF}" srcOrd="0" destOrd="0" parTransId="{B257CC5A-E09C-C540-BDD5-54BBFC8500A7}" sibTransId="{1B2A5F3C-410B-E243-874F-DF301AC12BE8}"/>
    <dgm:cxn modelId="{E852EA40-AEFD-A44E-BDDA-DD26887628EA}" type="presParOf" srcId="{7515A300-AD7C-E544-9551-91EA07DBD75F}" destId="{FCBBE7C6-358F-EE4A-AE3F-DE48CD62687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07928F-2875-174B-A2C3-75688CD3E5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437BAA21-3BAD-0A48-B66F-5E6AA04F4CEF}">
      <dgm:prSet/>
      <dgm:spPr/>
      <dgm:t>
        <a:bodyPr/>
        <a:lstStyle/>
        <a:p>
          <a:r>
            <a:rPr lang="fr-FR"/>
            <a:t>Plan de l’exposé</a:t>
          </a:r>
        </a:p>
      </dgm:t>
    </dgm:pt>
    <dgm:pt modelId="{F14E4153-228C-174A-8D60-82736FC00B5D}" type="parTrans" cxnId="{59259995-C01B-8140-A4B5-9C9C3277DB61}">
      <dgm:prSet/>
      <dgm:spPr/>
      <dgm:t>
        <a:bodyPr/>
        <a:lstStyle/>
        <a:p>
          <a:endParaRPr lang="fr-FR"/>
        </a:p>
      </dgm:t>
    </dgm:pt>
    <dgm:pt modelId="{EAA15CFF-2A65-9F44-88B5-E4A7F79C330D}" type="sibTrans" cxnId="{59259995-C01B-8140-A4B5-9C9C3277DB61}">
      <dgm:prSet/>
      <dgm:spPr/>
      <dgm:t>
        <a:bodyPr/>
        <a:lstStyle/>
        <a:p>
          <a:endParaRPr lang="fr-FR"/>
        </a:p>
      </dgm:t>
    </dgm:pt>
    <dgm:pt modelId="{C6DD1384-C0E7-7B4A-AC83-2FBB721164C3}" type="pres">
      <dgm:prSet presAssocID="{0107928F-2875-174B-A2C3-75688CD3E5D1}" presName="linear" presStyleCnt="0">
        <dgm:presLayoutVars>
          <dgm:animLvl val="lvl"/>
          <dgm:resizeHandles val="exact"/>
        </dgm:presLayoutVars>
      </dgm:prSet>
      <dgm:spPr/>
    </dgm:pt>
    <dgm:pt modelId="{F631A33C-2F6E-0C4D-B1D4-B8A83B676CB0}" type="pres">
      <dgm:prSet presAssocID="{437BAA21-3BAD-0A48-B66F-5E6AA04F4CE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9259995-C01B-8140-A4B5-9C9C3277DB61}" srcId="{0107928F-2875-174B-A2C3-75688CD3E5D1}" destId="{437BAA21-3BAD-0A48-B66F-5E6AA04F4CEF}" srcOrd="0" destOrd="0" parTransId="{F14E4153-228C-174A-8D60-82736FC00B5D}" sibTransId="{EAA15CFF-2A65-9F44-88B5-E4A7F79C330D}"/>
    <dgm:cxn modelId="{4686BBBD-B5DE-3446-AD01-5F7EFE975CB9}" type="presOf" srcId="{437BAA21-3BAD-0A48-B66F-5E6AA04F4CEF}" destId="{F631A33C-2F6E-0C4D-B1D4-B8A83B676CB0}" srcOrd="0" destOrd="0" presId="urn:microsoft.com/office/officeart/2005/8/layout/vList2"/>
    <dgm:cxn modelId="{80F65EEA-CA10-3649-8CE3-25235323C20B}" type="presOf" srcId="{0107928F-2875-174B-A2C3-75688CD3E5D1}" destId="{C6DD1384-C0E7-7B4A-AC83-2FBB721164C3}" srcOrd="0" destOrd="0" presId="urn:microsoft.com/office/officeart/2005/8/layout/vList2"/>
    <dgm:cxn modelId="{5FDBECA5-44F2-7249-9DDD-A6E19AE114B8}" type="presParOf" srcId="{C6DD1384-C0E7-7B4A-AC83-2FBB721164C3}" destId="{F631A33C-2F6E-0C4D-B1D4-B8A83B676CB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0141023-77E6-BE4B-B07E-A7FC124ACC6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7276AE-B498-5644-BCE6-A78E67EF3D26}">
      <dgm:prSet phldrT="[Texte]" custT="1"/>
      <dgm:spPr>
        <a:solidFill>
          <a:srgbClr val="E7F0EC"/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r>
            <a:rPr lang="fr-FR" sz="1600" dirty="0">
              <a:solidFill>
                <a:schemeClr val="tx1"/>
              </a:solidFill>
            </a:rPr>
            <a:t>Le système</a:t>
          </a:r>
        </a:p>
      </dgm:t>
    </dgm:pt>
    <dgm:pt modelId="{95537DA4-1EFE-EB4C-B51A-CE04E964B44A}" type="parTrans" cxnId="{192F4E60-EF74-2741-B2B2-7E44900CC8B3}">
      <dgm:prSet/>
      <dgm:spPr/>
      <dgm:t>
        <a:bodyPr/>
        <a:lstStyle/>
        <a:p>
          <a:endParaRPr lang="fr-FR"/>
        </a:p>
      </dgm:t>
    </dgm:pt>
    <dgm:pt modelId="{9DE4211C-18C1-8A46-8EFC-9D6FA24BD394}" type="sibTrans" cxnId="{192F4E60-EF74-2741-B2B2-7E44900CC8B3}">
      <dgm:prSet/>
      <dgm:spPr/>
      <dgm:t>
        <a:bodyPr/>
        <a:lstStyle/>
        <a:p>
          <a:endParaRPr lang="fr-FR"/>
        </a:p>
      </dgm:t>
    </dgm:pt>
    <dgm:pt modelId="{F932E1F6-7A47-C145-8F2A-EDDF9F8BDB69}">
      <dgm:prSet phldrT="[Texte]" custT="1"/>
      <dgm:spPr>
        <a:solidFill>
          <a:srgbClr val="E7F0EC"/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r>
            <a:rPr lang="fr-FR" sz="1600" dirty="0">
              <a:solidFill>
                <a:schemeClr val="tx1"/>
              </a:solidFill>
            </a:rPr>
            <a:t>Vue d'ensemble de la séquence</a:t>
          </a:r>
        </a:p>
      </dgm:t>
    </dgm:pt>
    <dgm:pt modelId="{DB662860-246C-D64C-A2EA-C45696F6AE4C}" type="parTrans" cxnId="{76B746A6-883A-5F4B-AD74-991ED8EE3156}">
      <dgm:prSet/>
      <dgm:spPr/>
      <dgm:t>
        <a:bodyPr/>
        <a:lstStyle/>
        <a:p>
          <a:endParaRPr lang="fr-FR"/>
        </a:p>
      </dgm:t>
    </dgm:pt>
    <dgm:pt modelId="{B511134D-5F2E-8140-B190-B53C9DB0A811}" type="sibTrans" cxnId="{76B746A6-883A-5F4B-AD74-991ED8EE3156}">
      <dgm:prSet/>
      <dgm:spPr/>
      <dgm:t>
        <a:bodyPr/>
        <a:lstStyle/>
        <a:p>
          <a:endParaRPr lang="fr-FR"/>
        </a:p>
      </dgm:t>
    </dgm:pt>
    <dgm:pt modelId="{5B5288D7-E102-A046-9AC2-96CB17373945}">
      <dgm:prSet phldrT="[Texte]" custT="1"/>
      <dgm:spPr>
        <a:solidFill>
          <a:srgbClr val="E7F0EC"/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r>
            <a:rPr lang="fr-FR" sz="1600" dirty="0">
              <a:solidFill>
                <a:schemeClr val="tx1"/>
              </a:solidFill>
            </a:rPr>
            <a:t>Les savoirs</a:t>
          </a:r>
        </a:p>
      </dgm:t>
    </dgm:pt>
    <dgm:pt modelId="{53FBB00D-0C01-8A44-8D86-FE88214726D9}" type="parTrans" cxnId="{5048DE31-66A7-3947-9384-D158A01555B6}">
      <dgm:prSet/>
      <dgm:spPr/>
      <dgm:t>
        <a:bodyPr/>
        <a:lstStyle/>
        <a:p>
          <a:endParaRPr lang="fr-FR"/>
        </a:p>
      </dgm:t>
    </dgm:pt>
    <dgm:pt modelId="{6C132971-E24F-B94D-B48E-D9C98750D796}" type="sibTrans" cxnId="{5048DE31-66A7-3947-9384-D158A01555B6}">
      <dgm:prSet/>
      <dgm:spPr/>
      <dgm:t>
        <a:bodyPr/>
        <a:lstStyle/>
        <a:p>
          <a:endParaRPr lang="fr-FR"/>
        </a:p>
      </dgm:t>
    </dgm:pt>
    <dgm:pt modelId="{D35CD1F9-08A4-D24A-AD06-733241A2CC79}">
      <dgm:prSet custT="1"/>
      <dgm:spPr>
        <a:solidFill>
          <a:srgbClr val="E7F0EC"/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r>
            <a:rPr lang="fr-FR" sz="1600" dirty="0">
              <a:solidFill>
                <a:schemeClr val="tx1"/>
              </a:solidFill>
            </a:rPr>
            <a:t>Le déroulement</a:t>
          </a:r>
        </a:p>
      </dgm:t>
    </dgm:pt>
    <dgm:pt modelId="{76996B73-04D8-7C48-964B-97FCE2CF5B2E}" type="parTrans" cxnId="{6C45BFAC-DB13-7C47-A651-D80B4514B9E3}">
      <dgm:prSet/>
      <dgm:spPr/>
      <dgm:t>
        <a:bodyPr/>
        <a:lstStyle/>
        <a:p>
          <a:endParaRPr lang="fr-FR"/>
        </a:p>
      </dgm:t>
    </dgm:pt>
    <dgm:pt modelId="{B9AECC48-4442-C042-A04D-959AAA337FD7}" type="sibTrans" cxnId="{6C45BFAC-DB13-7C47-A651-D80B4514B9E3}">
      <dgm:prSet/>
      <dgm:spPr/>
      <dgm:t>
        <a:bodyPr/>
        <a:lstStyle/>
        <a:p>
          <a:endParaRPr lang="fr-FR"/>
        </a:p>
      </dgm:t>
    </dgm:pt>
    <dgm:pt modelId="{DCA9B88F-A23E-1E4E-A706-032D5783EC0B}">
      <dgm:prSet custT="1"/>
      <dgm:spPr>
        <a:solidFill>
          <a:srgbClr val="E7F0EC"/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r>
            <a:rPr lang="fr-FR" sz="1600" dirty="0">
              <a:solidFill>
                <a:schemeClr val="tx1"/>
              </a:solidFill>
            </a:rPr>
            <a:t>La fiche séance</a:t>
          </a:r>
        </a:p>
      </dgm:t>
    </dgm:pt>
    <dgm:pt modelId="{E38E9D76-7D13-714F-AE68-A830EE2395CD}" type="parTrans" cxnId="{225CAFF4-F3C3-8047-AD33-21749094979D}">
      <dgm:prSet/>
      <dgm:spPr/>
      <dgm:t>
        <a:bodyPr/>
        <a:lstStyle/>
        <a:p>
          <a:endParaRPr lang="fr-FR"/>
        </a:p>
      </dgm:t>
    </dgm:pt>
    <dgm:pt modelId="{1682F101-0122-A84C-A54F-3EBC57E44F74}" type="sibTrans" cxnId="{225CAFF4-F3C3-8047-AD33-21749094979D}">
      <dgm:prSet/>
      <dgm:spPr/>
      <dgm:t>
        <a:bodyPr/>
        <a:lstStyle/>
        <a:p>
          <a:endParaRPr lang="fr-FR"/>
        </a:p>
      </dgm:t>
    </dgm:pt>
    <dgm:pt modelId="{E85DE087-AA74-2C40-96F7-FF094DC5B644}">
      <dgm:prSet custT="1"/>
      <dgm:spPr>
        <a:solidFill>
          <a:srgbClr val="E7F0EC"/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r>
            <a:rPr lang="fr-FR" sz="1600" dirty="0">
              <a:solidFill>
                <a:schemeClr val="tx1"/>
              </a:solidFill>
            </a:rPr>
            <a:t>Interdisciplinarité ?</a:t>
          </a:r>
        </a:p>
      </dgm:t>
    </dgm:pt>
    <dgm:pt modelId="{825E2E79-9A6C-CB48-8ACE-D11BF4AC3D98}" type="parTrans" cxnId="{E9B4B4A8-289F-B547-A8A9-F13F4C74F1AB}">
      <dgm:prSet/>
      <dgm:spPr/>
      <dgm:t>
        <a:bodyPr/>
        <a:lstStyle/>
        <a:p>
          <a:endParaRPr lang="fr-FR"/>
        </a:p>
      </dgm:t>
    </dgm:pt>
    <dgm:pt modelId="{1F564269-74AA-164E-A872-1B72F1027091}" type="sibTrans" cxnId="{E9B4B4A8-289F-B547-A8A9-F13F4C74F1AB}">
      <dgm:prSet/>
      <dgm:spPr/>
      <dgm:t>
        <a:bodyPr/>
        <a:lstStyle/>
        <a:p>
          <a:endParaRPr lang="fr-FR"/>
        </a:p>
      </dgm:t>
    </dgm:pt>
    <dgm:pt modelId="{D85D247F-CD4C-DE4E-832D-C457B840862F}">
      <dgm:prSet custT="1"/>
      <dgm:spPr>
        <a:solidFill>
          <a:srgbClr val="E7F0EC"/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r>
            <a:rPr lang="fr-FR" sz="1600" dirty="0">
              <a:solidFill>
                <a:schemeClr val="tx1"/>
              </a:solidFill>
            </a:rPr>
            <a:t>Prolongement ?</a:t>
          </a:r>
        </a:p>
      </dgm:t>
    </dgm:pt>
    <dgm:pt modelId="{E767B535-0EE8-384B-9EDB-562BF0123D47}" type="parTrans" cxnId="{340A8DCA-1E4A-E545-BCF6-D67BC23EDE08}">
      <dgm:prSet/>
      <dgm:spPr/>
      <dgm:t>
        <a:bodyPr/>
        <a:lstStyle/>
        <a:p>
          <a:endParaRPr lang="fr-FR"/>
        </a:p>
      </dgm:t>
    </dgm:pt>
    <dgm:pt modelId="{A809C71B-829C-2D43-A2ED-24E77DAA928D}" type="sibTrans" cxnId="{340A8DCA-1E4A-E545-BCF6-D67BC23EDE08}">
      <dgm:prSet/>
      <dgm:spPr/>
      <dgm:t>
        <a:bodyPr/>
        <a:lstStyle/>
        <a:p>
          <a:endParaRPr lang="fr-FR"/>
        </a:p>
      </dgm:t>
    </dgm:pt>
    <dgm:pt modelId="{4E1A56D3-F081-F647-B0A7-CDB6E193B46D}">
      <dgm:prSet custT="1"/>
      <dgm:spPr>
        <a:solidFill>
          <a:srgbClr val="E7F0EC"/>
        </a:solidFill>
        <a:ln>
          <a:solidFill>
            <a:schemeClr val="accent2">
              <a:lumMod val="20000"/>
              <a:lumOff val="80000"/>
            </a:schemeClr>
          </a:solidFill>
        </a:ln>
      </dgm:spPr>
      <dgm:t>
        <a:bodyPr/>
        <a:lstStyle/>
        <a:p>
          <a:r>
            <a:rPr lang="fr-FR" sz="1600" dirty="0">
              <a:solidFill>
                <a:schemeClr val="tx1"/>
              </a:solidFill>
            </a:rPr>
            <a:t>Conclusio</a:t>
          </a:r>
          <a:r>
            <a:rPr lang="fr-FR" sz="1400" dirty="0">
              <a:solidFill>
                <a:schemeClr val="tx1"/>
              </a:solidFill>
            </a:rPr>
            <a:t>n</a:t>
          </a:r>
        </a:p>
      </dgm:t>
    </dgm:pt>
    <dgm:pt modelId="{AA5F33ED-9FEC-994B-9ABD-B5F2E3D30A0E}" type="parTrans" cxnId="{5112DDAE-9779-F448-AA84-B2CBB0D400B0}">
      <dgm:prSet/>
      <dgm:spPr/>
      <dgm:t>
        <a:bodyPr/>
        <a:lstStyle/>
        <a:p>
          <a:endParaRPr lang="fr-FR"/>
        </a:p>
      </dgm:t>
    </dgm:pt>
    <dgm:pt modelId="{502500A0-FE1E-A549-8C8B-E0F247B97D37}" type="sibTrans" cxnId="{5112DDAE-9779-F448-AA84-B2CBB0D400B0}">
      <dgm:prSet/>
      <dgm:spPr/>
      <dgm:t>
        <a:bodyPr/>
        <a:lstStyle/>
        <a:p>
          <a:endParaRPr lang="fr-FR"/>
        </a:p>
      </dgm:t>
    </dgm:pt>
    <dgm:pt modelId="{DAD047BC-9AFA-294C-A891-C0F60A015E00}" type="pres">
      <dgm:prSet presAssocID="{90141023-77E6-BE4B-B07E-A7FC124ACC6D}" presName="Name0" presStyleCnt="0">
        <dgm:presLayoutVars>
          <dgm:dir/>
          <dgm:animLvl val="lvl"/>
          <dgm:resizeHandles val="exact"/>
        </dgm:presLayoutVars>
      </dgm:prSet>
      <dgm:spPr/>
    </dgm:pt>
    <dgm:pt modelId="{DAFAFCDE-469B-824A-B9E4-8CC908817ED1}" type="pres">
      <dgm:prSet presAssocID="{4E1A56D3-F081-F647-B0A7-CDB6E193B46D}" presName="boxAndChildren" presStyleCnt="0"/>
      <dgm:spPr/>
    </dgm:pt>
    <dgm:pt modelId="{139044BA-33CA-1543-9372-620B75812413}" type="pres">
      <dgm:prSet presAssocID="{4E1A56D3-F081-F647-B0A7-CDB6E193B46D}" presName="parentTextBox" presStyleLbl="node1" presStyleIdx="0" presStyleCnt="8"/>
      <dgm:spPr/>
    </dgm:pt>
    <dgm:pt modelId="{CAFED3AF-5946-7645-882F-DF27FAF1B2CF}" type="pres">
      <dgm:prSet presAssocID="{A809C71B-829C-2D43-A2ED-24E77DAA928D}" presName="sp" presStyleCnt="0"/>
      <dgm:spPr/>
    </dgm:pt>
    <dgm:pt modelId="{519C1E6C-5BB4-7C43-9193-A882ECDAAC0E}" type="pres">
      <dgm:prSet presAssocID="{D85D247F-CD4C-DE4E-832D-C457B840862F}" presName="arrowAndChildren" presStyleCnt="0"/>
      <dgm:spPr/>
    </dgm:pt>
    <dgm:pt modelId="{AC8E00C9-E811-1742-890D-74DDCCC48493}" type="pres">
      <dgm:prSet presAssocID="{D85D247F-CD4C-DE4E-832D-C457B840862F}" presName="parentTextArrow" presStyleLbl="node1" presStyleIdx="1" presStyleCnt="8"/>
      <dgm:spPr/>
    </dgm:pt>
    <dgm:pt modelId="{20DFF1D7-CA6A-1A45-B256-CEEBAF8589AD}" type="pres">
      <dgm:prSet presAssocID="{1F564269-74AA-164E-A872-1B72F1027091}" presName="sp" presStyleCnt="0"/>
      <dgm:spPr/>
    </dgm:pt>
    <dgm:pt modelId="{ADF608D2-9E98-0D4D-847C-DE5708EA24BC}" type="pres">
      <dgm:prSet presAssocID="{E85DE087-AA74-2C40-96F7-FF094DC5B644}" presName="arrowAndChildren" presStyleCnt="0"/>
      <dgm:spPr/>
    </dgm:pt>
    <dgm:pt modelId="{1C685A10-1DF4-9B42-9E5E-25183A4C37A9}" type="pres">
      <dgm:prSet presAssocID="{E85DE087-AA74-2C40-96F7-FF094DC5B644}" presName="parentTextArrow" presStyleLbl="node1" presStyleIdx="2" presStyleCnt="8"/>
      <dgm:spPr/>
    </dgm:pt>
    <dgm:pt modelId="{6B9FB7E9-F055-A940-A7AD-AF1AF24BA43C}" type="pres">
      <dgm:prSet presAssocID="{1682F101-0122-A84C-A54F-3EBC57E44F74}" presName="sp" presStyleCnt="0"/>
      <dgm:spPr/>
    </dgm:pt>
    <dgm:pt modelId="{3F73FC9E-4D50-A942-B4A1-023AE43B23CC}" type="pres">
      <dgm:prSet presAssocID="{DCA9B88F-A23E-1E4E-A706-032D5783EC0B}" presName="arrowAndChildren" presStyleCnt="0"/>
      <dgm:spPr/>
    </dgm:pt>
    <dgm:pt modelId="{A98EBCCC-1859-0F47-AAE3-55AED70A5281}" type="pres">
      <dgm:prSet presAssocID="{DCA9B88F-A23E-1E4E-A706-032D5783EC0B}" presName="parentTextArrow" presStyleLbl="node1" presStyleIdx="3" presStyleCnt="8"/>
      <dgm:spPr/>
    </dgm:pt>
    <dgm:pt modelId="{60760BE9-6A0E-B345-8EB3-EDD30F8058BB}" type="pres">
      <dgm:prSet presAssocID="{B9AECC48-4442-C042-A04D-959AAA337FD7}" presName="sp" presStyleCnt="0"/>
      <dgm:spPr/>
    </dgm:pt>
    <dgm:pt modelId="{91E43B31-B977-5548-86EF-35B03F20F569}" type="pres">
      <dgm:prSet presAssocID="{D35CD1F9-08A4-D24A-AD06-733241A2CC79}" presName="arrowAndChildren" presStyleCnt="0"/>
      <dgm:spPr/>
    </dgm:pt>
    <dgm:pt modelId="{8DF30204-D8AC-6E42-A460-311080A4FEA9}" type="pres">
      <dgm:prSet presAssocID="{D35CD1F9-08A4-D24A-AD06-733241A2CC79}" presName="parentTextArrow" presStyleLbl="node1" presStyleIdx="4" presStyleCnt="8"/>
      <dgm:spPr/>
    </dgm:pt>
    <dgm:pt modelId="{9017E9AB-0C2E-5946-900C-D3D5ED6C5ED1}" type="pres">
      <dgm:prSet presAssocID="{6C132971-E24F-B94D-B48E-D9C98750D796}" presName="sp" presStyleCnt="0"/>
      <dgm:spPr/>
    </dgm:pt>
    <dgm:pt modelId="{31CC7BE5-39C9-BC42-9F04-C9BAAB1607A5}" type="pres">
      <dgm:prSet presAssocID="{5B5288D7-E102-A046-9AC2-96CB17373945}" presName="arrowAndChildren" presStyleCnt="0"/>
      <dgm:spPr/>
    </dgm:pt>
    <dgm:pt modelId="{BD575A24-DD66-C347-B9EC-265086CC779F}" type="pres">
      <dgm:prSet presAssocID="{5B5288D7-E102-A046-9AC2-96CB17373945}" presName="parentTextArrow" presStyleLbl="node1" presStyleIdx="5" presStyleCnt="8"/>
      <dgm:spPr/>
    </dgm:pt>
    <dgm:pt modelId="{1DF043C2-FDDF-F74E-8ED6-A83BA375E91B}" type="pres">
      <dgm:prSet presAssocID="{B511134D-5F2E-8140-B190-B53C9DB0A811}" presName="sp" presStyleCnt="0"/>
      <dgm:spPr/>
    </dgm:pt>
    <dgm:pt modelId="{35DFD1CD-91F0-2B4F-A5E7-FD312F3F5186}" type="pres">
      <dgm:prSet presAssocID="{F932E1F6-7A47-C145-8F2A-EDDF9F8BDB69}" presName="arrowAndChildren" presStyleCnt="0"/>
      <dgm:spPr/>
    </dgm:pt>
    <dgm:pt modelId="{89671509-1E3C-F54D-B467-458CDBB64145}" type="pres">
      <dgm:prSet presAssocID="{F932E1F6-7A47-C145-8F2A-EDDF9F8BDB69}" presName="parentTextArrow" presStyleLbl="node1" presStyleIdx="6" presStyleCnt="8"/>
      <dgm:spPr/>
    </dgm:pt>
    <dgm:pt modelId="{2F139C3A-49BE-0247-A033-4BAE30954C3C}" type="pres">
      <dgm:prSet presAssocID="{9DE4211C-18C1-8A46-8EFC-9D6FA24BD394}" presName="sp" presStyleCnt="0"/>
      <dgm:spPr/>
    </dgm:pt>
    <dgm:pt modelId="{3FEDC25F-1CEA-084E-A6E3-B60B3A993A3F}" type="pres">
      <dgm:prSet presAssocID="{217276AE-B498-5644-BCE6-A78E67EF3D26}" presName="arrowAndChildren" presStyleCnt="0"/>
      <dgm:spPr/>
    </dgm:pt>
    <dgm:pt modelId="{1268EFBC-602F-2D4C-9D30-8AA05E2C46CF}" type="pres">
      <dgm:prSet presAssocID="{217276AE-B498-5644-BCE6-A78E67EF3D26}" presName="parentTextArrow" presStyleLbl="node1" presStyleIdx="7" presStyleCnt="8"/>
      <dgm:spPr/>
    </dgm:pt>
  </dgm:ptLst>
  <dgm:cxnLst>
    <dgm:cxn modelId="{C6EC9528-F0E0-3C43-A2BF-11C5FC55F0AC}" type="presOf" srcId="{E85DE087-AA74-2C40-96F7-FF094DC5B644}" destId="{1C685A10-1DF4-9B42-9E5E-25183A4C37A9}" srcOrd="0" destOrd="0" presId="urn:microsoft.com/office/officeart/2005/8/layout/process4"/>
    <dgm:cxn modelId="{5048DE31-66A7-3947-9384-D158A01555B6}" srcId="{90141023-77E6-BE4B-B07E-A7FC124ACC6D}" destId="{5B5288D7-E102-A046-9AC2-96CB17373945}" srcOrd="2" destOrd="0" parTransId="{53FBB00D-0C01-8A44-8D86-FE88214726D9}" sibTransId="{6C132971-E24F-B94D-B48E-D9C98750D796}"/>
    <dgm:cxn modelId="{1DB44C33-6FC2-BD4E-83CF-0372179A49C0}" type="presOf" srcId="{D85D247F-CD4C-DE4E-832D-C457B840862F}" destId="{AC8E00C9-E811-1742-890D-74DDCCC48493}" srcOrd="0" destOrd="0" presId="urn:microsoft.com/office/officeart/2005/8/layout/process4"/>
    <dgm:cxn modelId="{192F4E60-EF74-2741-B2B2-7E44900CC8B3}" srcId="{90141023-77E6-BE4B-B07E-A7FC124ACC6D}" destId="{217276AE-B498-5644-BCE6-A78E67EF3D26}" srcOrd="0" destOrd="0" parTransId="{95537DA4-1EFE-EB4C-B51A-CE04E964B44A}" sibTransId="{9DE4211C-18C1-8A46-8EFC-9D6FA24BD394}"/>
    <dgm:cxn modelId="{CE61D96F-6E6A-AE4B-95A0-3A232E2CB12D}" type="presOf" srcId="{4E1A56D3-F081-F647-B0A7-CDB6E193B46D}" destId="{139044BA-33CA-1543-9372-620B75812413}" srcOrd="0" destOrd="0" presId="urn:microsoft.com/office/officeart/2005/8/layout/process4"/>
    <dgm:cxn modelId="{E4D0AE85-32FF-FE4E-84D1-E52AE2865096}" type="presOf" srcId="{5B5288D7-E102-A046-9AC2-96CB17373945}" destId="{BD575A24-DD66-C347-B9EC-265086CC779F}" srcOrd="0" destOrd="0" presId="urn:microsoft.com/office/officeart/2005/8/layout/process4"/>
    <dgm:cxn modelId="{362EE190-2AD6-8347-88CC-E4A943396BD8}" type="presOf" srcId="{DCA9B88F-A23E-1E4E-A706-032D5783EC0B}" destId="{A98EBCCC-1859-0F47-AAE3-55AED70A5281}" srcOrd="0" destOrd="0" presId="urn:microsoft.com/office/officeart/2005/8/layout/process4"/>
    <dgm:cxn modelId="{76B746A6-883A-5F4B-AD74-991ED8EE3156}" srcId="{90141023-77E6-BE4B-B07E-A7FC124ACC6D}" destId="{F932E1F6-7A47-C145-8F2A-EDDF9F8BDB69}" srcOrd="1" destOrd="0" parTransId="{DB662860-246C-D64C-A2EA-C45696F6AE4C}" sibTransId="{B511134D-5F2E-8140-B190-B53C9DB0A811}"/>
    <dgm:cxn modelId="{E9B4B4A8-289F-B547-A8A9-F13F4C74F1AB}" srcId="{90141023-77E6-BE4B-B07E-A7FC124ACC6D}" destId="{E85DE087-AA74-2C40-96F7-FF094DC5B644}" srcOrd="5" destOrd="0" parTransId="{825E2E79-9A6C-CB48-8ACE-D11BF4AC3D98}" sibTransId="{1F564269-74AA-164E-A872-1B72F1027091}"/>
    <dgm:cxn modelId="{6C45BFAC-DB13-7C47-A651-D80B4514B9E3}" srcId="{90141023-77E6-BE4B-B07E-A7FC124ACC6D}" destId="{D35CD1F9-08A4-D24A-AD06-733241A2CC79}" srcOrd="3" destOrd="0" parTransId="{76996B73-04D8-7C48-964B-97FCE2CF5B2E}" sibTransId="{B9AECC48-4442-C042-A04D-959AAA337FD7}"/>
    <dgm:cxn modelId="{CF5370AE-2464-2B4E-848B-ECFB55245DC8}" type="presOf" srcId="{217276AE-B498-5644-BCE6-A78E67EF3D26}" destId="{1268EFBC-602F-2D4C-9D30-8AA05E2C46CF}" srcOrd="0" destOrd="0" presId="urn:microsoft.com/office/officeart/2005/8/layout/process4"/>
    <dgm:cxn modelId="{5112DDAE-9779-F448-AA84-B2CBB0D400B0}" srcId="{90141023-77E6-BE4B-B07E-A7FC124ACC6D}" destId="{4E1A56D3-F081-F647-B0A7-CDB6E193B46D}" srcOrd="7" destOrd="0" parTransId="{AA5F33ED-9FEC-994B-9ABD-B5F2E3D30A0E}" sibTransId="{502500A0-FE1E-A549-8C8B-E0F247B97D37}"/>
    <dgm:cxn modelId="{340A8DCA-1E4A-E545-BCF6-D67BC23EDE08}" srcId="{90141023-77E6-BE4B-B07E-A7FC124ACC6D}" destId="{D85D247F-CD4C-DE4E-832D-C457B840862F}" srcOrd="6" destOrd="0" parTransId="{E767B535-0EE8-384B-9EDB-562BF0123D47}" sibTransId="{A809C71B-829C-2D43-A2ED-24E77DAA928D}"/>
    <dgm:cxn modelId="{FC877BD2-ED61-C641-88F4-3040FD2B9979}" type="presOf" srcId="{F932E1F6-7A47-C145-8F2A-EDDF9F8BDB69}" destId="{89671509-1E3C-F54D-B467-458CDBB64145}" srcOrd="0" destOrd="0" presId="urn:microsoft.com/office/officeart/2005/8/layout/process4"/>
    <dgm:cxn modelId="{225CAFF4-F3C3-8047-AD33-21749094979D}" srcId="{90141023-77E6-BE4B-B07E-A7FC124ACC6D}" destId="{DCA9B88F-A23E-1E4E-A706-032D5783EC0B}" srcOrd="4" destOrd="0" parTransId="{E38E9D76-7D13-714F-AE68-A830EE2395CD}" sibTransId="{1682F101-0122-A84C-A54F-3EBC57E44F74}"/>
    <dgm:cxn modelId="{56C277FD-F6BF-BE43-AF51-2A4CAD46EC57}" type="presOf" srcId="{D35CD1F9-08A4-D24A-AD06-733241A2CC79}" destId="{8DF30204-D8AC-6E42-A460-311080A4FEA9}" srcOrd="0" destOrd="0" presId="urn:microsoft.com/office/officeart/2005/8/layout/process4"/>
    <dgm:cxn modelId="{2C69F3FF-D078-8A4B-BAEA-433231CE1712}" type="presOf" srcId="{90141023-77E6-BE4B-B07E-A7FC124ACC6D}" destId="{DAD047BC-9AFA-294C-A891-C0F60A015E00}" srcOrd="0" destOrd="0" presId="urn:microsoft.com/office/officeart/2005/8/layout/process4"/>
    <dgm:cxn modelId="{5BFDC5A5-4817-274D-B8CD-60669579F696}" type="presParOf" srcId="{DAD047BC-9AFA-294C-A891-C0F60A015E00}" destId="{DAFAFCDE-469B-824A-B9E4-8CC908817ED1}" srcOrd="0" destOrd="0" presId="urn:microsoft.com/office/officeart/2005/8/layout/process4"/>
    <dgm:cxn modelId="{AA232FF1-DB35-7F47-9637-DCFE6ED766F0}" type="presParOf" srcId="{DAFAFCDE-469B-824A-B9E4-8CC908817ED1}" destId="{139044BA-33CA-1543-9372-620B75812413}" srcOrd="0" destOrd="0" presId="urn:microsoft.com/office/officeart/2005/8/layout/process4"/>
    <dgm:cxn modelId="{553CA179-5279-7446-B883-06C8221E034A}" type="presParOf" srcId="{DAD047BC-9AFA-294C-A891-C0F60A015E00}" destId="{CAFED3AF-5946-7645-882F-DF27FAF1B2CF}" srcOrd="1" destOrd="0" presId="urn:microsoft.com/office/officeart/2005/8/layout/process4"/>
    <dgm:cxn modelId="{1CF8B7AD-615B-664B-ADA8-87305CA1D1D2}" type="presParOf" srcId="{DAD047BC-9AFA-294C-A891-C0F60A015E00}" destId="{519C1E6C-5BB4-7C43-9193-A882ECDAAC0E}" srcOrd="2" destOrd="0" presId="urn:microsoft.com/office/officeart/2005/8/layout/process4"/>
    <dgm:cxn modelId="{B4327BC5-B936-7346-A105-18C47E49729A}" type="presParOf" srcId="{519C1E6C-5BB4-7C43-9193-A882ECDAAC0E}" destId="{AC8E00C9-E811-1742-890D-74DDCCC48493}" srcOrd="0" destOrd="0" presId="urn:microsoft.com/office/officeart/2005/8/layout/process4"/>
    <dgm:cxn modelId="{85D84947-670C-2E48-96B3-C2D8CBAD1C53}" type="presParOf" srcId="{DAD047BC-9AFA-294C-A891-C0F60A015E00}" destId="{20DFF1D7-CA6A-1A45-B256-CEEBAF8589AD}" srcOrd="3" destOrd="0" presId="urn:microsoft.com/office/officeart/2005/8/layout/process4"/>
    <dgm:cxn modelId="{30484020-7692-D640-8F77-0985F1FD8380}" type="presParOf" srcId="{DAD047BC-9AFA-294C-A891-C0F60A015E00}" destId="{ADF608D2-9E98-0D4D-847C-DE5708EA24BC}" srcOrd="4" destOrd="0" presId="urn:microsoft.com/office/officeart/2005/8/layout/process4"/>
    <dgm:cxn modelId="{787F7A49-2664-E84D-99F5-0D918DFFA27A}" type="presParOf" srcId="{ADF608D2-9E98-0D4D-847C-DE5708EA24BC}" destId="{1C685A10-1DF4-9B42-9E5E-25183A4C37A9}" srcOrd="0" destOrd="0" presId="urn:microsoft.com/office/officeart/2005/8/layout/process4"/>
    <dgm:cxn modelId="{2461E5DD-23C9-3641-87A9-EDC77FCB9D92}" type="presParOf" srcId="{DAD047BC-9AFA-294C-A891-C0F60A015E00}" destId="{6B9FB7E9-F055-A940-A7AD-AF1AF24BA43C}" srcOrd="5" destOrd="0" presId="urn:microsoft.com/office/officeart/2005/8/layout/process4"/>
    <dgm:cxn modelId="{98E9F1A9-FDA3-1F4A-801E-FAF5B10E8837}" type="presParOf" srcId="{DAD047BC-9AFA-294C-A891-C0F60A015E00}" destId="{3F73FC9E-4D50-A942-B4A1-023AE43B23CC}" srcOrd="6" destOrd="0" presId="urn:microsoft.com/office/officeart/2005/8/layout/process4"/>
    <dgm:cxn modelId="{8C56EF6E-E68B-1946-B2D3-7A99747EBBEC}" type="presParOf" srcId="{3F73FC9E-4D50-A942-B4A1-023AE43B23CC}" destId="{A98EBCCC-1859-0F47-AAE3-55AED70A5281}" srcOrd="0" destOrd="0" presId="urn:microsoft.com/office/officeart/2005/8/layout/process4"/>
    <dgm:cxn modelId="{FAA19B79-6947-0F42-BD33-5A1677EA03E2}" type="presParOf" srcId="{DAD047BC-9AFA-294C-A891-C0F60A015E00}" destId="{60760BE9-6A0E-B345-8EB3-EDD30F8058BB}" srcOrd="7" destOrd="0" presId="urn:microsoft.com/office/officeart/2005/8/layout/process4"/>
    <dgm:cxn modelId="{A637F26A-B5A3-8944-A068-7DDFAF822EBC}" type="presParOf" srcId="{DAD047BC-9AFA-294C-A891-C0F60A015E00}" destId="{91E43B31-B977-5548-86EF-35B03F20F569}" srcOrd="8" destOrd="0" presId="urn:microsoft.com/office/officeart/2005/8/layout/process4"/>
    <dgm:cxn modelId="{4E4B600F-AE87-3D41-8EF9-35612A29D3D2}" type="presParOf" srcId="{91E43B31-B977-5548-86EF-35B03F20F569}" destId="{8DF30204-D8AC-6E42-A460-311080A4FEA9}" srcOrd="0" destOrd="0" presId="urn:microsoft.com/office/officeart/2005/8/layout/process4"/>
    <dgm:cxn modelId="{6DFE25B0-E4A0-0942-888E-7E919B0F3EC8}" type="presParOf" srcId="{DAD047BC-9AFA-294C-A891-C0F60A015E00}" destId="{9017E9AB-0C2E-5946-900C-D3D5ED6C5ED1}" srcOrd="9" destOrd="0" presId="urn:microsoft.com/office/officeart/2005/8/layout/process4"/>
    <dgm:cxn modelId="{08D5464F-AEFD-3249-ACDD-CC6D929BA476}" type="presParOf" srcId="{DAD047BC-9AFA-294C-A891-C0F60A015E00}" destId="{31CC7BE5-39C9-BC42-9F04-C9BAAB1607A5}" srcOrd="10" destOrd="0" presId="urn:microsoft.com/office/officeart/2005/8/layout/process4"/>
    <dgm:cxn modelId="{FE98530C-0AFE-9F43-B415-A0A1CD43E8A9}" type="presParOf" srcId="{31CC7BE5-39C9-BC42-9F04-C9BAAB1607A5}" destId="{BD575A24-DD66-C347-B9EC-265086CC779F}" srcOrd="0" destOrd="0" presId="urn:microsoft.com/office/officeart/2005/8/layout/process4"/>
    <dgm:cxn modelId="{286A377E-FD97-1D43-AA52-E1367A2502AC}" type="presParOf" srcId="{DAD047BC-9AFA-294C-A891-C0F60A015E00}" destId="{1DF043C2-FDDF-F74E-8ED6-A83BA375E91B}" srcOrd="11" destOrd="0" presId="urn:microsoft.com/office/officeart/2005/8/layout/process4"/>
    <dgm:cxn modelId="{8E6CA282-5A63-CD41-A1C5-6C43AD028ADF}" type="presParOf" srcId="{DAD047BC-9AFA-294C-A891-C0F60A015E00}" destId="{35DFD1CD-91F0-2B4F-A5E7-FD312F3F5186}" srcOrd="12" destOrd="0" presId="urn:microsoft.com/office/officeart/2005/8/layout/process4"/>
    <dgm:cxn modelId="{E840D285-8DBB-8948-8EB5-2E176665CCD5}" type="presParOf" srcId="{35DFD1CD-91F0-2B4F-A5E7-FD312F3F5186}" destId="{89671509-1E3C-F54D-B467-458CDBB64145}" srcOrd="0" destOrd="0" presId="urn:microsoft.com/office/officeart/2005/8/layout/process4"/>
    <dgm:cxn modelId="{35465332-3D32-8647-ADA0-F0E292B2DDB8}" type="presParOf" srcId="{DAD047BC-9AFA-294C-A891-C0F60A015E00}" destId="{2F139C3A-49BE-0247-A033-4BAE30954C3C}" srcOrd="13" destOrd="0" presId="urn:microsoft.com/office/officeart/2005/8/layout/process4"/>
    <dgm:cxn modelId="{EDECE0C0-3192-9F44-A87B-A8A0FF50B6E2}" type="presParOf" srcId="{DAD047BC-9AFA-294C-A891-C0F60A015E00}" destId="{3FEDC25F-1CEA-084E-A6E3-B60B3A993A3F}" srcOrd="14" destOrd="0" presId="urn:microsoft.com/office/officeart/2005/8/layout/process4"/>
    <dgm:cxn modelId="{FD004DBC-A754-E64C-AE28-21F01BB363E0}" type="presParOf" srcId="{3FEDC25F-1CEA-084E-A6E3-B60B3A993A3F}" destId="{1268EFBC-602F-2D4C-9D30-8AA05E2C46C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67295C-A4F0-3044-9CC2-5478566BDA6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ABD8309C-53B7-4048-88D5-57A38EFDD013}">
      <dgm:prSet/>
      <dgm:spPr/>
      <dgm:t>
        <a:bodyPr/>
        <a:lstStyle/>
        <a:p>
          <a:r>
            <a:rPr lang="fr-FR" dirty="0"/>
            <a:t>Le système étudié</a:t>
          </a:r>
        </a:p>
      </dgm:t>
    </dgm:pt>
    <dgm:pt modelId="{B83A3127-2D1B-FE46-9619-BCB3961DBB70}" type="parTrans" cxnId="{35AE333C-743A-4849-A504-A6A3AE2C6921}">
      <dgm:prSet/>
      <dgm:spPr/>
      <dgm:t>
        <a:bodyPr/>
        <a:lstStyle/>
        <a:p>
          <a:endParaRPr lang="fr-FR"/>
        </a:p>
      </dgm:t>
    </dgm:pt>
    <dgm:pt modelId="{4F22074B-7820-554B-BB91-5531EEF7DFF2}" type="sibTrans" cxnId="{35AE333C-743A-4849-A504-A6A3AE2C6921}">
      <dgm:prSet/>
      <dgm:spPr/>
      <dgm:t>
        <a:bodyPr/>
        <a:lstStyle/>
        <a:p>
          <a:endParaRPr lang="fr-FR"/>
        </a:p>
      </dgm:t>
    </dgm:pt>
    <dgm:pt modelId="{890BA626-6F09-9444-A1F1-CB9FC3AE8D64}" type="pres">
      <dgm:prSet presAssocID="{B267295C-A4F0-3044-9CC2-5478566BDA6D}" presName="linear" presStyleCnt="0">
        <dgm:presLayoutVars>
          <dgm:animLvl val="lvl"/>
          <dgm:resizeHandles val="exact"/>
        </dgm:presLayoutVars>
      </dgm:prSet>
      <dgm:spPr/>
    </dgm:pt>
    <dgm:pt modelId="{8E8B80BB-E38B-094C-9D40-D5CC06F0DB0B}" type="pres">
      <dgm:prSet presAssocID="{ABD8309C-53B7-4048-88D5-57A38EFDD01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5AE333C-743A-4849-A504-A6A3AE2C6921}" srcId="{B267295C-A4F0-3044-9CC2-5478566BDA6D}" destId="{ABD8309C-53B7-4048-88D5-57A38EFDD013}" srcOrd="0" destOrd="0" parTransId="{B83A3127-2D1B-FE46-9619-BCB3961DBB70}" sibTransId="{4F22074B-7820-554B-BB91-5531EEF7DFF2}"/>
    <dgm:cxn modelId="{16241181-D074-9441-A1D0-8F2937C56E9B}" type="presOf" srcId="{ABD8309C-53B7-4048-88D5-57A38EFDD013}" destId="{8E8B80BB-E38B-094C-9D40-D5CC06F0DB0B}" srcOrd="0" destOrd="0" presId="urn:microsoft.com/office/officeart/2005/8/layout/vList2"/>
    <dgm:cxn modelId="{FF1A999C-09E7-394E-9058-1B5462A91627}" type="presOf" srcId="{B267295C-A4F0-3044-9CC2-5478566BDA6D}" destId="{890BA626-6F09-9444-A1F1-CB9FC3AE8D64}" srcOrd="0" destOrd="0" presId="urn:microsoft.com/office/officeart/2005/8/layout/vList2"/>
    <dgm:cxn modelId="{4022742E-2F2C-D74B-800A-BAB447950DBF}" type="presParOf" srcId="{890BA626-6F09-9444-A1F1-CB9FC3AE8D64}" destId="{8E8B80BB-E38B-094C-9D40-D5CC06F0DB0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2ED1A5F-D1BC-E840-B3A9-99E5F967EB42}" type="doc">
      <dgm:prSet loTypeId="urn:microsoft.com/office/officeart/2005/8/layout/chevro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2C51ACB-64EF-0C48-A6A6-2DA4EF263E4D}">
      <dgm:prSet phldrT="[Texte]" custT="1"/>
      <dgm:spPr/>
      <dgm:t>
        <a:bodyPr/>
        <a:lstStyle/>
        <a:p>
          <a:endParaRPr lang="fr-FR" sz="900" b="1" dirty="0"/>
        </a:p>
      </dgm:t>
    </dgm:pt>
    <dgm:pt modelId="{A2C58DF0-7328-214D-9BB9-2706FB816EA2}" type="parTrans" cxnId="{F738C9AA-6BBC-414F-84FE-77693CDF351C}">
      <dgm:prSet/>
      <dgm:spPr/>
      <dgm:t>
        <a:bodyPr/>
        <a:lstStyle/>
        <a:p>
          <a:endParaRPr lang="fr-FR"/>
        </a:p>
      </dgm:t>
    </dgm:pt>
    <dgm:pt modelId="{42986C76-8D6E-104C-9E1B-F085777FD239}" type="sibTrans" cxnId="{F738C9AA-6BBC-414F-84FE-77693CDF351C}">
      <dgm:prSet/>
      <dgm:spPr/>
      <dgm:t>
        <a:bodyPr/>
        <a:lstStyle/>
        <a:p>
          <a:endParaRPr lang="fr-FR"/>
        </a:p>
      </dgm:t>
    </dgm:pt>
    <dgm:pt modelId="{5E58D327-3BA1-F649-9101-CBE435347F40}">
      <dgm:prSet phldrT="[Texte]"/>
      <dgm:spPr/>
      <dgm:t>
        <a:bodyPr/>
        <a:lstStyle/>
        <a:p>
          <a:r>
            <a:rPr lang="fr-FR" b="1" dirty="0"/>
            <a:t>Système</a:t>
          </a:r>
          <a:endParaRPr lang="fr-FR" dirty="0"/>
        </a:p>
      </dgm:t>
    </dgm:pt>
    <dgm:pt modelId="{A3F1F99B-E779-6A48-887E-C8BB51FB6A38}" type="parTrans" cxnId="{2DABAFEE-4752-C945-82B7-79FCA3D79F4E}">
      <dgm:prSet/>
      <dgm:spPr/>
      <dgm:t>
        <a:bodyPr/>
        <a:lstStyle/>
        <a:p>
          <a:endParaRPr lang="fr-FR"/>
        </a:p>
      </dgm:t>
    </dgm:pt>
    <dgm:pt modelId="{1DD0E6E0-902B-B146-95B2-DCFE179408ED}" type="sibTrans" cxnId="{2DABAFEE-4752-C945-82B7-79FCA3D79F4E}">
      <dgm:prSet/>
      <dgm:spPr/>
      <dgm:t>
        <a:bodyPr/>
        <a:lstStyle/>
        <a:p>
          <a:endParaRPr lang="fr-FR"/>
        </a:p>
      </dgm:t>
    </dgm:pt>
    <dgm:pt modelId="{16615303-1FF2-784C-9C4F-0B7102FB21B5}">
      <dgm:prSet phldrT="[Texte]" phldr="1"/>
      <dgm:spPr/>
      <dgm:t>
        <a:bodyPr/>
        <a:lstStyle/>
        <a:p>
          <a:endParaRPr lang="fr-FR"/>
        </a:p>
      </dgm:t>
    </dgm:pt>
    <dgm:pt modelId="{9FA4370B-23B1-0A4D-AF17-34B5C4BB3DD3}" type="parTrans" cxnId="{0B92BC91-08B3-DA45-8D37-E4B797E72123}">
      <dgm:prSet/>
      <dgm:spPr/>
      <dgm:t>
        <a:bodyPr/>
        <a:lstStyle/>
        <a:p>
          <a:endParaRPr lang="fr-FR"/>
        </a:p>
      </dgm:t>
    </dgm:pt>
    <dgm:pt modelId="{4794EB5B-F32B-7446-963D-B55D95C51781}" type="sibTrans" cxnId="{0B92BC91-08B3-DA45-8D37-E4B797E72123}">
      <dgm:prSet/>
      <dgm:spPr/>
      <dgm:t>
        <a:bodyPr/>
        <a:lstStyle/>
        <a:p>
          <a:endParaRPr lang="fr-FR"/>
        </a:p>
      </dgm:t>
    </dgm:pt>
    <dgm:pt modelId="{692B8BA5-432B-5D41-B53B-AA8257112E41}">
      <dgm:prSet phldrT="[Texte]" custT="1"/>
      <dgm:spPr/>
      <dgm:t>
        <a:bodyPr/>
        <a:lstStyle/>
        <a:p>
          <a:endParaRPr lang="fr-FR" sz="1600" b="1" dirty="0"/>
        </a:p>
      </dgm:t>
    </dgm:pt>
    <dgm:pt modelId="{A3042BB6-44D9-3546-839C-5EA559027E3A}" type="parTrans" cxnId="{FAA62EC4-17DF-E248-AAE6-AEC46CBE66BA}">
      <dgm:prSet/>
      <dgm:spPr/>
      <dgm:t>
        <a:bodyPr/>
        <a:lstStyle/>
        <a:p>
          <a:endParaRPr lang="fr-FR"/>
        </a:p>
      </dgm:t>
    </dgm:pt>
    <dgm:pt modelId="{F0256C08-557C-244A-B582-6E7BC8B97CB7}" type="sibTrans" cxnId="{FAA62EC4-17DF-E248-AAE6-AEC46CBE66BA}">
      <dgm:prSet/>
      <dgm:spPr/>
      <dgm:t>
        <a:bodyPr/>
        <a:lstStyle/>
        <a:p>
          <a:endParaRPr lang="fr-FR"/>
        </a:p>
      </dgm:t>
    </dgm:pt>
    <dgm:pt modelId="{98A12086-07DB-8F43-87AB-9DEBBE8FF1E1}">
      <dgm:prSet phldrT="[Texte]"/>
      <dgm:spPr/>
      <dgm:t>
        <a:bodyPr/>
        <a:lstStyle/>
        <a:p>
          <a:r>
            <a:rPr lang="en-US" b="1" dirty="0" err="1"/>
            <a:t>Fonctions</a:t>
          </a:r>
          <a:r>
            <a:rPr lang="en-US" b="1" dirty="0"/>
            <a:t> techniques </a:t>
          </a:r>
          <a:r>
            <a:rPr lang="en-US" b="1" dirty="0" err="1"/>
            <a:t>principales</a:t>
          </a:r>
          <a:r>
            <a:rPr lang="en-US" b="1" dirty="0"/>
            <a:t> </a:t>
          </a:r>
          <a:endParaRPr lang="fr-FR" dirty="0"/>
        </a:p>
      </dgm:t>
    </dgm:pt>
    <dgm:pt modelId="{158A2771-87AB-7846-81D8-6D091CFA9990}" type="parTrans" cxnId="{F409B4E5-4003-3549-9010-DCB37815D984}">
      <dgm:prSet/>
      <dgm:spPr/>
      <dgm:t>
        <a:bodyPr/>
        <a:lstStyle/>
        <a:p>
          <a:endParaRPr lang="fr-FR"/>
        </a:p>
      </dgm:t>
    </dgm:pt>
    <dgm:pt modelId="{936DD596-B640-794A-9CBB-E6877854535B}" type="sibTrans" cxnId="{F409B4E5-4003-3549-9010-DCB37815D984}">
      <dgm:prSet/>
      <dgm:spPr/>
      <dgm:t>
        <a:bodyPr/>
        <a:lstStyle/>
        <a:p>
          <a:endParaRPr lang="fr-FR"/>
        </a:p>
      </dgm:t>
    </dgm:pt>
    <dgm:pt modelId="{C8C77579-2AEE-FC42-B259-958DFDF0C3D6}">
      <dgm:prSet phldrT="[Texte]" phldr="1"/>
      <dgm:spPr/>
      <dgm:t>
        <a:bodyPr/>
        <a:lstStyle/>
        <a:p>
          <a:endParaRPr lang="fr-FR"/>
        </a:p>
      </dgm:t>
    </dgm:pt>
    <dgm:pt modelId="{ABC0985D-9554-3F4E-BB5E-8FFFF93E47C2}" type="parTrans" cxnId="{02011B19-18D6-0940-B5EC-C712B990A841}">
      <dgm:prSet/>
      <dgm:spPr/>
      <dgm:t>
        <a:bodyPr/>
        <a:lstStyle/>
        <a:p>
          <a:endParaRPr lang="fr-FR"/>
        </a:p>
      </dgm:t>
    </dgm:pt>
    <dgm:pt modelId="{2BEB77F9-47C4-BD42-9ACF-0337A0B2524D}" type="sibTrans" cxnId="{02011B19-18D6-0940-B5EC-C712B990A841}">
      <dgm:prSet/>
      <dgm:spPr/>
      <dgm:t>
        <a:bodyPr/>
        <a:lstStyle/>
        <a:p>
          <a:endParaRPr lang="fr-FR"/>
        </a:p>
      </dgm:t>
    </dgm:pt>
    <dgm:pt modelId="{59EE455E-F0D5-1140-ACCC-8871DEC1BB67}">
      <dgm:prSet phldrT="[Texte]" custT="1"/>
      <dgm:spPr/>
      <dgm:t>
        <a:bodyPr/>
        <a:lstStyle/>
        <a:p>
          <a:endParaRPr lang="fr-FR" sz="1400" b="1" dirty="0"/>
        </a:p>
      </dgm:t>
    </dgm:pt>
    <dgm:pt modelId="{E40A2161-85FE-CF4B-AFDD-0E2AC14BC49A}" type="parTrans" cxnId="{D547D8AA-A4FF-664F-9FF8-0FE3DF625AB2}">
      <dgm:prSet/>
      <dgm:spPr/>
      <dgm:t>
        <a:bodyPr/>
        <a:lstStyle/>
        <a:p>
          <a:endParaRPr lang="fr-FR"/>
        </a:p>
      </dgm:t>
    </dgm:pt>
    <dgm:pt modelId="{B0EA432B-DFBB-A64C-AC03-84D5EDE53216}" type="sibTrans" cxnId="{D547D8AA-A4FF-664F-9FF8-0FE3DF625AB2}">
      <dgm:prSet/>
      <dgm:spPr/>
      <dgm:t>
        <a:bodyPr/>
        <a:lstStyle/>
        <a:p>
          <a:endParaRPr lang="fr-FR"/>
        </a:p>
      </dgm:t>
    </dgm:pt>
    <dgm:pt modelId="{A76827AB-6B01-8141-BFD6-E385C543054F}">
      <dgm:prSet phldrT="[Texte]"/>
      <dgm:spPr/>
      <dgm:t>
        <a:bodyPr/>
        <a:lstStyle/>
        <a:p>
          <a:r>
            <a:rPr lang="en-US" b="1" dirty="0" err="1"/>
            <a:t>Intérêt</a:t>
          </a:r>
          <a:r>
            <a:rPr lang="en-US" b="1" dirty="0"/>
            <a:t>(s) </a:t>
          </a:r>
          <a:r>
            <a:rPr lang="en-US" b="1" dirty="0" err="1"/>
            <a:t>pédagogique</a:t>
          </a:r>
          <a:r>
            <a:rPr lang="en-US" b="1" dirty="0"/>
            <a:t>(s) </a:t>
          </a:r>
          <a:endParaRPr lang="fr-FR" dirty="0"/>
        </a:p>
      </dgm:t>
    </dgm:pt>
    <dgm:pt modelId="{9193BCF8-62F6-1D40-A67F-D50AF0B3D178}" type="parTrans" cxnId="{4E0AC761-B2C1-F649-BD0B-1A1F59E908B9}">
      <dgm:prSet/>
      <dgm:spPr/>
      <dgm:t>
        <a:bodyPr/>
        <a:lstStyle/>
        <a:p>
          <a:endParaRPr lang="fr-FR"/>
        </a:p>
      </dgm:t>
    </dgm:pt>
    <dgm:pt modelId="{4BB3FBCB-3A8E-9743-8DB9-A9C95F36DB75}" type="sibTrans" cxnId="{4E0AC761-B2C1-F649-BD0B-1A1F59E908B9}">
      <dgm:prSet/>
      <dgm:spPr/>
      <dgm:t>
        <a:bodyPr/>
        <a:lstStyle/>
        <a:p>
          <a:endParaRPr lang="fr-FR"/>
        </a:p>
      </dgm:t>
    </dgm:pt>
    <dgm:pt modelId="{F89BC6CC-18FA-A649-9AB2-47B317D92DF5}">
      <dgm:prSet phldrT="[Texte]" phldr="1"/>
      <dgm:spPr/>
      <dgm:t>
        <a:bodyPr/>
        <a:lstStyle/>
        <a:p>
          <a:endParaRPr lang="fr-FR" dirty="0"/>
        </a:p>
      </dgm:t>
    </dgm:pt>
    <dgm:pt modelId="{D572E474-8BD4-574B-8AC9-752ECFF251C8}" type="parTrans" cxnId="{A388A34C-6A22-C942-8BC5-1BCE769A0177}">
      <dgm:prSet/>
      <dgm:spPr/>
      <dgm:t>
        <a:bodyPr/>
        <a:lstStyle/>
        <a:p>
          <a:endParaRPr lang="fr-FR"/>
        </a:p>
      </dgm:t>
    </dgm:pt>
    <dgm:pt modelId="{0A7F65A0-C58D-464A-A43C-A4479EF4DEE9}" type="sibTrans" cxnId="{A388A34C-6A22-C942-8BC5-1BCE769A0177}">
      <dgm:prSet/>
      <dgm:spPr/>
      <dgm:t>
        <a:bodyPr/>
        <a:lstStyle/>
        <a:p>
          <a:endParaRPr lang="fr-FR"/>
        </a:p>
      </dgm:t>
    </dgm:pt>
    <dgm:pt modelId="{B3076E37-C34D-1141-B980-CDCFFA0CA32C}">
      <dgm:prSet custT="1"/>
      <dgm:spPr/>
      <dgm:t>
        <a:bodyPr/>
        <a:lstStyle/>
        <a:p>
          <a:endParaRPr lang="en-US" sz="1400" b="1" dirty="0"/>
        </a:p>
      </dgm:t>
    </dgm:pt>
    <dgm:pt modelId="{9088FA2F-8FD0-1441-BF04-52A1468B4A7C}" type="parTrans" cxnId="{6E1C9BBB-6FA2-7C46-8450-D9914DBB1342}">
      <dgm:prSet/>
      <dgm:spPr/>
      <dgm:t>
        <a:bodyPr/>
        <a:lstStyle/>
        <a:p>
          <a:endParaRPr lang="fr-FR"/>
        </a:p>
      </dgm:t>
    </dgm:pt>
    <dgm:pt modelId="{CD88387F-EE21-4D4F-B24F-BE565711F63E}" type="sibTrans" cxnId="{6E1C9BBB-6FA2-7C46-8450-D9914DBB1342}">
      <dgm:prSet/>
      <dgm:spPr/>
      <dgm:t>
        <a:bodyPr/>
        <a:lstStyle/>
        <a:p>
          <a:endParaRPr lang="fr-FR"/>
        </a:p>
      </dgm:t>
    </dgm:pt>
    <dgm:pt modelId="{DECD70E4-5C34-2841-9EE5-D27641409D40}">
      <dgm:prSet phldrT="[Texte]"/>
      <dgm:spPr/>
      <dgm:t>
        <a:bodyPr/>
        <a:lstStyle/>
        <a:p>
          <a:r>
            <a:rPr lang="en-US" b="1" dirty="0"/>
            <a:t>Lien avec le TP et la </a:t>
          </a:r>
          <a:r>
            <a:rPr lang="en-US" b="1" dirty="0" err="1"/>
            <a:t>présentation</a:t>
          </a:r>
          <a:endParaRPr lang="fr-FR" dirty="0"/>
        </a:p>
      </dgm:t>
    </dgm:pt>
    <dgm:pt modelId="{06F44263-8CC2-A24D-94A1-A672B288238A}" type="parTrans" cxnId="{632EC8D9-7DAB-9645-93F7-13B4AB66A8D2}">
      <dgm:prSet/>
      <dgm:spPr/>
      <dgm:t>
        <a:bodyPr/>
        <a:lstStyle/>
        <a:p>
          <a:endParaRPr lang="fr-FR"/>
        </a:p>
      </dgm:t>
    </dgm:pt>
    <dgm:pt modelId="{529A899B-03F7-5D44-82E1-8193982E1212}" type="sibTrans" cxnId="{632EC8D9-7DAB-9645-93F7-13B4AB66A8D2}">
      <dgm:prSet/>
      <dgm:spPr/>
      <dgm:t>
        <a:bodyPr/>
        <a:lstStyle/>
        <a:p>
          <a:endParaRPr lang="fr-FR"/>
        </a:p>
      </dgm:t>
    </dgm:pt>
    <dgm:pt modelId="{DBBB1005-1391-5949-A83C-19E06A8718E3}">
      <dgm:prSet phldrT="[Texte]" phldr="1"/>
      <dgm:spPr/>
      <dgm:t>
        <a:bodyPr/>
        <a:lstStyle/>
        <a:p>
          <a:endParaRPr lang="fr-FR" dirty="0"/>
        </a:p>
      </dgm:t>
    </dgm:pt>
    <dgm:pt modelId="{EAAD349C-BCDC-7F4B-8171-5A922C9ABC23}" type="parTrans" cxnId="{771A0A90-0288-4546-B677-CE30DF20E656}">
      <dgm:prSet/>
      <dgm:spPr/>
      <dgm:t>
        <a:bodyPr/>
        <a:lstStyle/>
        <a:p>
          <a:endParaRPr lang="fr-FR"/>
        </a:p>
      </dgm:t>
    </dgm:pt>
    <dgm:pt modelId="{6B25C0EB-437B-624B-AAC3-50665975BE31}" type="sibTrans" cxnId="{771A0A90-0288-4546-B677-CE30DF20E656}">
      <dgm:prSet/>
      <dgm:spPr/>
      <dgm:t>
        <a:bodyPr/>
        <a:lstStyle/>
        <a:p>
          <a:endParaRPr lang="fr-FR"/>
        </a:p>
      </dgm:t>
    </dgm:pt>
    <dgm:pt modelId="{545AE3BF-A195-8242-9641-5371B8BD4CDF}" type="pres">
      <dgm:prSet presAssocID="{82ED1A5F-D1BC-E840-B3A9-99E5F967EB42}" presName="linearFlow" presStyleCnt="0">
        <dgm:presLayoutVars>
          <dgm:dir/>
          <dgm:animLvl val="lvl"/>
          <dgm:resizeHandles val="exact"/>
        </dgm:presLayoutVars>
      </dgm:prSet>
      <dgm:spPr/>
    </dgm:pt>
    <dgm:pt modelId="{40AF206D-0146-FC40-B0E0-A96D9876906C}" type="pres">
      <dgm:prSet presAssocID="{52C51ACB-64EF-0C48-A6A6-2DA4EF263E4D}" presName="composite" presStyleCnt="0"/>
      <dgm:spPr/>
    </dgm:pt>
    <dgm:pt modelId="{632C3250-C0A8-C14E-84F7-957E96F4D192}" type="pres">
      <dgm:prSet presAssocID="{52C51ACB-64EF-0C48-A6A6-2DA4EF263E4D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F7E97041-5977-5B4E-88F5-2F7B34DF3A62}" type="pres">
      <dgm:prSet presAssocID="{52C51ACB-64EF-0C48-A6A6-2DA4EF263E4D}" presName="descendantText" presStyleLbl="alignAcc1" presStyleIdx="0" presStyleCnt="4">
        <dgm:presLayoutVars>
          <dgm:bulletEnabled val="1"/>
        </dgm:presLayoutVars>
      </dgm:prSet>
      <dgm:spPr/>
    </dgm:pt>
    <dgm:pt modelId="{AA040F97-6791-D147-B67E-5EE291F1E562}" type="pres">
      <dgm:prSet presAssocID="{42986C76-8D6E-104C-9E1B-F085777FD239}" presName="sp" presStyleCnt="0"/>
      <dgm:spPr/>
    </dgm:pt>
    <dgm:pt modelId="{5417704F-4BBE-D840-94EC-44DFF02296F2}" type="pres">
      <dgm:prSet presAssocID="{692B8BA5-432B-5D41-B53B-AA8257112E41}" presName="composite" presStyleCnt="0"/>
      <dgm:spPr/>
    </dgm:pt>
    <dgm:pt modelId="{D2EF7B9D-35A6-B741-8600-9D6DA235D04C}" type="pres">
      <dgm:prSet presAssocID="{692B8BA5-432B-5D41-B53B-AA8257112E41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24900C61-219C-4F46-B59A-334CAB908068}" type="pres">
      <dgm:prSet presAssocID="{692B8BA5-432B-5D41-B53B-AA8257112E41}" presName="descendantText" presStyleLbl="alignAcc1" presStyleIdx="1" presStyleCnt="4">
        <dgm:presLayoutVars>
          <dgm:bulletEnabled val="1"/>
        </dgm:presLayoutVars>
      </dgm:prSet>
      <dgm:spPr/>
    </dgm:pt>
    <dgm:pt modelId="{08F70013-4DE1-A047-A66E-8C903A134084}" type="pres">
      <dgm:prSet presAssocID="{F0256C08-557C-244A-B582-6E7BC8B97CB7}" presName="sp" presStyleCnt="0"/>
      <dgm:spPr/>
    </dgm:pt>
    <dgm:pt modelId="{ACE16CCF-628C-FB4D-A558-6DF7DC2F9CB6}" type="pres">
      <dgm:prSet presAssocID="{59EE455E-F0D5-1140-ACCC-8871DEC1BB67}" presName="composite" presStyleCnt="0"/>
      <dgm:spPr/>
    </dgm:pt>
    <dgm:pt modelId="{66759CE5-CC0F-A749-B92E-73BC385678ED}" type="pres">
      <dgm:prSet presAssocID="{59EE455E-F0D5-1140-ACCC-8871DEC1BB67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48793129-3D1B-1648-888C-04B122C5B184}" type="pres">
      <dgm:prSet presAssocID="{59EE455E-F0D5-1140-ACCC-8871DEC1BB67}" presName="descendantText" presStyleLbl="alignAcc1" presStyleIdx="2" presStyleCnt="4">
        <dgm:presLayoutVars>
          <dgm:bulletEnabled val="1"/>
        </dgm:presLayoutVars>
      </dgm:prSet>
      <dgm:spPr/>
    </dgm:pt>
    <dgm:pt modelId="{07F2464E-9750-0349-8C0A-BE42B0DD9010}" type="pres">
      <dgm:prSet presAssocID="{B0EA432B-DFBB-A64C-AC03-84D5EDE53216}" presName="sp" presStyleCnt="0"/>
      <dgm:spPr/>
    </dgm:pt>
    <dgm:pt modelId="{8FA2E98C-236E-1742-BB74-0D3D184BC535}" type="pres">
      <dgm:prSet presAssocID="{B3076E37-C34D-1141-B980-CDCFFA0CA32C}" presName="composite" presStyleCnt="0"/>
      <dgm:spPr/>
    </dgm:pt>
    <dgm:pt modelId="{B02296C4-67B6-3449-A5DE-45E1B09AA382}" type="pres">
      <dgm:prSet presAssocID="{B3076E37-C34D-1141-B980-CDCFFA0CA32C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0135D23F-F289-6E4D-A085-3DAFDBF35947}" type="pres">
      <dgm:prSet presAssocID="{B3076E37-C34D-1141-B980-CDCFFA0CA32C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C8254B00-1053-BA4E-B722-D1665E1831E8}" type="presOf" srcId="{692B8BA5-432B-5D41-B53B-AA8257112E41}" destId="{D2EF7B9D-35A6-B741-8600-9D6DA235D04C}" srcOrd="0" destOrd="0" presId="urn:microsoft.com/office/officeart/2005/8/layout/chevron2"/>
    <dgm:cxn modelId="{2BD21208-B3ED-C74E-A40D-C99CC5C31376}" type="presOf" srcId="{DBBB1005-1391-5949-A83C-19E06A8718E3}" destId="{0135D23F-F289-6E4D-A085-3DAFDBF35947}" srcOrd="0" destOrd="1" presId="urn:microsoft.com/office/officeart/2005/8/layout/chevron2"/>
    <dgm:cxn modelId="{8FFBE812-E7ED-294F-950A-BBAE0EC20152}" type="presOf" srcId="{DECD70E4-5C34-2841-9EE5-D27641409D40}" destId="{0135D23F-F289-6E4D-A085-3DAFDBF35947}" srcOrd="0" destOrd="0" presId="urn:microsoft.com/office/officeart/2005/8/layout/chevron2"/>
    <dgm:cxn modelId="{02011B19-18D6-0940-B5EC-C712B990A841}" srcId="{692B8BA5-432B-5D41-B53B-AA8257112E41}" destId="{C8C77579-2AEE-FC42-B259-958DFDF0C3D6}" srcOrd="1" destOrd="0" parTransId="{ABC0985D-9554-3F4E-BB5E-8FFFF93E47C2}" sibTransId="{2BEB77F9-47C4-BD42-9ACF-0337A0B2524D}"/>
    <dgm:cxn modelId="{B5AE7C1B-9FB2-614B-8E16-D673BAF3EF93}" type="presOf" srcId="{16615303-1FF2-784C-9C4F-0B7102FB21B5}" destId="{F7E97041-5977-5B4E-88F5-2F7B34DF3A62}" srcOrd="0" destOrd="1" presId="urn:microsoft.com/office/officeart/2005/8/layout/chevron2"/>
    <dgm:cxn modelId="{30C9381C-071A-424B-9B78-88AA042E99E3}" type="presOf" srcId="{A76827AB-6B01-8141-BFD6-E385C543054F}" destId="{48793129-3D1B-1648-888C-04B122C5B184}" srcOrd="0" destOrd="0" presId="urn:microsoft.com/office/officeart/2005/8/layout/chevron2"/>
    <dgm:cxn modelId="{A388A34C-6A22-C942-8BC5-1BCE769A0177}" srcId="{59EE455E-F0D5-1140-ACCC-8871DEC1BB67}" destId="{F89BC6CC-18FA-A649-9AB2-47B317D92DF5}" srcOrd="1" destOrd="0" parTransId="{D572E474-8BD4-574B-8AC9-752ECFF251C8}" sibTransId="{0A7F65A0-C58D-464A-A43C-A4479EF4DEE9}"/>
    <dgm:cxn modelId="{F08E205C-A790-AC40-95EA-B3815BBE4874}" type="presOf" srcId="{F89BC6CC-18FA-A649-9AB2-47B317D92DF5}" destId="{48793129-3D1B-1648-888C-04B122C5B184}" srcOrd="0" destOrd="1" presId="urn:microsoft.com/office/officeart/2005/8/layout/chevron2"/>
    <dgm:cxn modelId="{4E0AC761-B2C1-F649-BD0B-1A1F59E908B9}" srcId="{59EE455E-F0D5-1140-ACCC-8871DEC1BB67}" destId="{A76827AB-6B01-8141-BFD6-E385C543054F}" srcOrd="0" destOrd="0" parTransId="{9193BCF8-62F6-1D40-A67F-D50AF0B3D178}" sibTransId="{4BB3FBCB-3A8E-9743-8DB9-A9C95F36DB75}"/>
    <dgm:cxn modelId="{F494AF6C-C8BB-104A-908A-7A19C0242982}" type="presOf" srcId="{B3076E37-C34D-1141-B980-CDCFFA0CA32C}" destId="{B02296C4-67B6-3449-A5DE-45E1B09AA382}" srcOrd="0" destOrd="0" presId="urn:microsoft.com/office/officeart/2005/8/layout/chevron2"/>
    <dgm:cxn modelId="{33FB547D-24EB-9B49-B29F-3DF62885E7B1}" type="presOf" srcId="{52C51ACB-64EF-0C48-A6A6-2DA4EF263E4D}" destId="{632C3250-C0A8-C14E-84F7-957E96F4D192}" srcOrd="0" destOrd="0" presId="urn:microsoft.com/office/officeart/2005/8/layout/chevron2"/>
    <dgm:cxn modelId="{69028E89-D8BC-C34A-8B76-5212EE916714}" type="presOf" srcId="{98A12086-07DB-8F43-87AB-9DEBBE8FF1E1}" destId="{24900C61-219C-4F46-B59A-334CAB908068}" srcOrd="0" destOrd="0" presId="urn:microsoft.com/office/officeart/2005/8/layout/chevron2"/>
    <dgm:cxn modelId="{401C1F8F-31BE-D844-864F-84136069FE07}" type="presOf" srcId="{5E58D327-3BA1-F649-9101-CBE435347F40}" destId="{F7E97041-5977-5B4E-88F5-2F7B34DF3A62}" srcOrd="0" destOrd="0" presId="urn:microsoft.com/office/officeart/2005/8/layout/chevron2"/>
    <dgm:cxn modelId="{771A0A90-0288-4546-B677-CE30DF20E656}" srcId="{B3076E37-C34D-1141-B980-CDCFFA0CA32C}" destId="{DBBB1005-1391-5949-A83C-19E06A8718E3}" srcOrd="1" destOrd="0" parTransId="{EAAD349C-BCDC-7F4B-8171-5A922C9ABC23}" sibTransId="{6B25C0EB-437B-624B-AAC3-50665975BE31}"/>
    <dgm:cxn modelId="{0B92BC91-08B3-DA45-8D37-E4B797E72123}" srcId="{52C51ACB-64EF-0C48-A6A6-2DA4EF263E4D}" destId="{16615303-1FF2-784C-9C4F-0B7102FB21B5}" srcOrd="1" destOrd="0" parTransId="{9FA4370B-23B1-0A4D-AF17-34B5C4BB3DD3}" sibTransId="{4794EB5B-F32B-7446-963D-B55D95C51781}"/>
    <dgm:cxn modelId="{F738C9AA-6BBC-414F-84FE-77693CDF351C}" srcId="{82ED1A5F-D1BC-E840-B3A9-99E5F967EB42}" destId="{52C51ACB-64EF-0C48-A6A6-2DA4EF263E4D}" srcOrd="0" destOrd="0" parTransId="{A2C58DF0-7328-214D-9BB9-2706FB816EA2}" sibTransId="{42986C76-8D6E-104C-9E1B-F085777FD239}"/>
    <dgm:cxn modelId="{D547D8AA-A4FF-664F-9FF8-0FE3DF625AB2}" srcId="{82ED1A5F-D1BC-E840-B3A9-99E5F967EB42}" destId="{59EE455E-F0D5-1140-ACCC-8871DEC1BB67}" srcOrd="2" destOrd="0" parTransId="{E40A2161-85FE-CF4B-AFDD-0E2AC14BC49A}" sibTransId="{B0EA432B-DFBB-A64C-AC03-84D5EDE53216}"/>
    <dgm:cxn modelId="{6E1C9BBB-6FA2-7C46-8450-D9914DBB1342}" srcId="{82ED1A5F-D1BC-E840-B3A9-99E5F967EB42}" destId="{B3076E37-C34D-1141-B980-CDCFFA0CA32C}" srcOrd="3" destOrd="0" parTransId="{9088FA2F-8FD0-1441-BF04-52A1468B4A7C}" sibTransId="{CD88387F-EE21-4D4F-B24F-BE565711F63E}"/>
    <dgm:cxn modelId="{FAA62EC4-17DF-E248-AAE6-AEC46CBE66BA}" srcId="{82ED1A5F-D1BC-E840-B3A9-99E5F967EB42}" destId="{692B8BA5-432B-5D41-B53B-AA8257112E41}" srcOrd="1" destOrd="0" parTransId="{A3042BB6-44D9-3546-839C-5EA559027E3A}" sibTransId="{F0256C08-557C-244A-B582-6E7BC8B97CB7}"/>
    <dgm:cxn modelId="{FBBCFBCD-3741-D14E-A66C-ABF564B1327B}" type="presOf" srcId="{82ED1A5F-D1BC-E840-B3A9-99E5F967EB42}" destId="{545AE3BF-A195-8242-9641-5371B8BD4CDF}" srcOrd="0" destOrd="0" presId="urn:microsoft.com/office/officeart/2005/8/layout/chevron2"/>
    <dgm:cxn modelId="{632EC8D9-7DAB-9645-93F7-13B4AB66A8D2}" srcId="{B3076E37-C34D-1141-B980-CDCFFA0CA32C}" destId="{DECD70E4-5C34-2841-9EE5-D27641409D40}" srcOrd="0" destOrd="0" parTransId="{06F44263-8CC2-A24D-94A1-A672B288238A}" sibTransId="{529A899B-03F7-5D44-82E1-8193982E1212}"/>
    <dgm:cxn modelId="{F409B4E5-4003-3549-9010-DCB37815D984}" srcId="{692B8BA5-432B-5D41-B53B-AA8257112E41}" destId="{98A12086-07DB-8F43-87AB-9DEBBE8FF1E1}" srcOrd="0" destOrd="0" parTransId="{158A2771-87AB-7846-81D8-6D091CFA9990}" sibTransId="{936DD596-B640-794A-9CBB-E6877854535B}"/>
    <dgm:cxn modelId="{3E7AD1E5-08EB-384A-8140-AD9266A538D4}" type="presOf" srcId="{59EE455E-F0D5-1140-ACCC-8871DEC1BB67}" destId="{66759CE5-CC0F-A749-B92E-73BC385678ED}" srcOrd="0" destOrd="0" presId="urn:microsoft.com/office/officeart/2005/8/layout/chevron2"/>
    <dgm:cxn modelId="{2DABAFEE-4752-C945-82B7-79FCA3D79F4E}" srcId="{52C51ACB-64EF-0C48-A6A6-2DA4EF263E4D}" destId="{5E58D327-3BA1-F649-9101-CBE435347F40}" srcOrd="0" destOrd="0" parTransId="{A3F1F99B-E779-6A48-887E-C8BB51FB6A38}" sibTransId="{1DD0E6E0-902B-B146-95B2-DCFE179408ED}"/>
    <dgm:cxn modelId="{678F09F5-23F9-6448-B12D-9E1EE4C0A926}" type="presOf" srcId="{C8C77579-2AEE-FC42-B259-958DFDF0C3D6}" destId="{24900C61-219C-4F46-B59A-334CAB908068}" srcOrd="0" destOrd="1" presId="urn:microsoft.com/office/officeart/2005/8/layout/chevron2"/>
    <dgm:cxn modelId="{3EB37261-03B8-6449-9118-A4804358738A}" type="presParOf" srcId="{545AE3BF-A195-8242-9641-5371B8BD4CDF}" destId="{40AF206D-0146-FC40-B0E0-A96D9876906C}" srcOrd="0" destOrd="0" presId="urn:microsoft.com/office/officeart/2005/8/layout/chevron2"/>
    <dgm:cxn modelId="{E215F862-6042-5F4A-8720-12985F3C8DE0}" type="presParOf" srcId="{40AF206D-0146-FC40-B0E0-A96D9876906C}" destId="{632C3250-C0A8-C14E-84F7-957E96F4D192}" srcOrd="0" destOrd="0" presId="urn:microsoft.com/office/officeart/2005/8/layout/chevron2"/>
    <dgm:cxn modelId="{46A69753-5CE5-BF4F-A558-0AFC523E406D}" type="presParOf" srcId="{40AF206D-0146-FC40-B0E0-A96D9876906C}" destId="{F7E97041-5977-5B4E-88F5-2F7B34DF3A62}" srcOrd="1" destOrd="0" presId="urn:microsoft.com/office/officeart/2005/8/layout/chevron2"/>
    <dgm:cxn modelId="{3736C947-BF7B-C640-AB08-0232F07E26EE}" type="presParOf" srcId="{545AE3BF-A195-8242-9641-5371B8BD4CDF}" destId="{AA040F97-6791-D147-B67E-5EE291F1E562}" srcOrd="1" destOrd="0" presId="urn:microsoft.com/office/officeart/2005/8/layout/chevron2"/>
    <dgm:cxn modelId="{8A005F06-69AA-1744-A52E-A902F9FDEE27}" type="presParOf" srcId="{545AE3BF-A195-8242-9641-5371B8BD4CDF}" destId="{5417704F-4BBE-D840-94EC-44DFF02296F2}" srcOrd="2" destOrd="0" presId="urn:microsoft.com/office/officeart/2005/8/layout/chevron2"/>
    <dgm:cxn modelId="{EC582EEE-9968-304A-869B-CBE45CFDCEDB}" type="presParOf" srcId="{5417704F-4BBE-D840-94EC-44DFF02296F2}" destId="{D2EF7B9D-35A6-B741-8600-9D6DA235D04C}" srcOrd="0" destOrd="0" presId="urn:microsoft.com/office/officeart/2005/8/layout/chevron2"/>
    <dgm:cxn modelId="{02DF4FE6-FC71-C448-AF0C-20B5AB1C2F21}" type="presParOf" srcId="{5417704F-4BBE-D840-94EC-44DFF02296F2}" destId="{24900C61-219C-4F46-B59A-334CAB908068}" srcOrd="1" destOrd="0" presId="urn:microsoft.com/office/officeart/2005/8/layout/chevron2"/>
    <dgm:cxn modelId="{3EEC2283-60D6-884C-B5A9-2F214C343410}" type="presParOf" srcId="{545AE3BF-A195-8242-9641-5371B8BD4CDF}" destId="{08F70013-4DE1-A047-A66E-8C903A134084}" srcOrd="3" destOrd="0" presId="urn:microsoft.com/office/officeart/2005/8/layout/chevron2"/>
    <dgm:cxn modelId="{B8399827-FE61-6B41-A346-965C5DC38418}" type="presParOf" srcId="{545AE3BF-A195-8242-9641-5371B8BD4CDF}" destId="{ACE16CCF-628C-FB4D-A558-6DF7DC2F9CB6}" srcOrd="4" destOrd="0" presId="urn:microsoft.com/office/officeart/2005/8/layout/chevron2"/>
    <dgm:cxn modelId="{D28A200C-0544-AF4C-BBF5-E1FB3368EEDA}" type="presParOf" srcId="{ACE16CCF-628C-FB4D-A558-6DF7DC2F9CB6}" destId="{66759CE5-CC0F-A749-B92E-73BC385678ED}" srcOrd="0" destOrd="0" presId="urn:microsoft.com/office/officeart/2005/8/layout/chevron2"/>
    <dgm:cxn modelId="{21E40073-057E-5C43-98C0-63AE5835FB83}" type="presParOf" srcId="{ACE16CCF-628C-FB4D-A558-6DF7DC2F9CB6}" destId="{48793129-3D1B-1648-888C-04B122C5B184}" srcOrd="1" destOrd="0" presId="urn:microsoft.com/office/officeart/2005/8/layout/chevron2"/>
    <dgm:cxn modelId="{E6B4C794-D2D9-344F-91BE-3E80B881EB54}" type="presParOf" srcId="{545AE3BF-A195-8242-9641-5371B8BD4CDF}" destId="{07F2464E-9750-0349-8C0A-BE42B0DD9010}" srcOrd="5" destOrd="0" presId="urn:microsoft.com/office/officeart/2005/8/layout/chevron2"/>
    <dgm:cxn modelId="{3B17AB59-4DE9-D04E-B55C-A73BDBFF8D53}" type="presParOf" srcId="{545AE3BF-A195-8242-9641-5371B8BD4CDF}" destId="{8FA2E98C-236E-1742-BB74-0D3D184BC535}" srcOrd="6" destOrd="0" presId="urn:microsoft.com/office/officeart/2005/8/layout/chevron2"/>
    <dgm:cxn modelId="{91B81F77-67B2-FD48-BDA3-C981CB844CB0}" type="presParOf" srcId="{8FA2E98C-236E-1742-BB74-0D3D184BC535}" destId="{B02296C4-67B6-3449-A5DE-45E1B09AA382}" srcOrd="0" destOrd="0" presId="urn:microsoft.com/office/officeart/2005/8/layout/chevron2"/>
    <dgm:cxn modelId="{FF448D85-EB69-D346-BFD7-6EBBBE56105A}" type="presParOf" srcId="{8FA2E98C-236E-1742-BB74-0D3D184BC535}" destId="{0135D23F-F289-6E4D-A085-3DAFDBF3594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26112BB-03A6-0B40-8998-E43E27E679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2CE96498-EB6D-B64F-9029-B4F7CE601F78}">
      <dgm:prSet/>
      <dgm:spPr/>
      <dgm:t>
        <a:bodyPr/>
        <a:lstStyle/>
        <a:p>
          <a:r>
            <a:rPr lang="fr-FR"/>
            <a:t>Résultats expérimentaux du TP</a:t>
          </a:r>
        </a:p>
      </dgm:t>
    </dgm:pt>
    <dgm:pt modelId="{CE3920F0-0290-664D-A95F-54F12D2EEA16}" type="parTrans" cxnId="{B30B63AB-ED44-5A47-8598-01670E0955B3}">
      <dgm:prSet/>
      <dgm:spPr/>
      <dgm:t>
        <a:bodyPr/>
        <a:lstStyle/>
        <a:p>
          <a:endParaRPr lang="fr-FR"/>
        </a:p>
      </dgm:t>
    </dgm:pt>
    <dgm:pt modelId="{129B352A-A133-DF47-B399-FB293E061E3C}" type="sibTrans" cxnId="{B30B63AB-ED44-5A47-8598-01670E0955B3}">
      <dgm:prSet/>
      <dgm:spPr/>
      <dgm:t>
        <a:bodyPr/>
        <a:lstStyle/>
        <a:p>
          <a:endParaRPr lang="fr-FR"/>
        </a:p>
      </dgm:t>
    </dgm:pt>
    <dgm:pt modelId="{4B80D2F5-71C3-334A-B3AD-DF201B77015E}" type="pres">
      <dgm:prSet presAssocID="{C26112BB-03A6-0B40-8998-E43E27E6793B}" presName="linear" presStyleCnt="0">
        <dgm:presLayoutVars>
          <dgm:animLvl val="lvl"/>
          <dgm:resizeHandles val="exact"/>
        </dgm:presLayoutVars>
      </dgm:prSet>
      <dgm:spPr/>
    </dgm:pt>
    <dgm:pt modelId="{1EB4C3DA-B076-DF4A-8362-EE3800023BD3}" type="pres">
      <dgm:prSet presAssocID="{2CE96498-EB6D-B64F-9029-B4F7CE601F7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B7AAF2B-BCF6-4F49-813B-2121A4A97AC9}" type="presOf" srcId="{2CE96498-EB6D-B64F-9029-B4F7CE601F78}" destId="{1EB4C3DA-B076-DF4A-8362-EE3800023BD3}" srcOrd="0" destOrd="0" presId="urn:microsoft.com/office/officeart/2005/8/layout/vList2"/>
    <dgm:cxn modelId="{B30B63AB-ED44-5A47-8598-01670E0955B3}" srcId="{C26112BB-03A6-0B40-8998-E43E27E6793B}" destId="{2CE96498-EB6D-B64F-9029-B4F7CE601F78}" srcOrd="0" destOrd="0" parTransId="{CE3920F0-0290-664D-A95F-54F12D2EEA16}" sibTransId="{129B352A-A133-DF47-B399-FB293E061E3C}"/>
    <dgm:cxn modelId="{9BAFA0E1-25BF-A549-8C7C-D61F5CB97E32}" type="presOf" srcId="{C26112BB-03A6-0B40-8998-E43E27E6793B}" destId="{4B80D2F5-71C3-334A-B3AD-DF201B77015E}" srcOrd="0" destOrd="0" presId="urn:microsoft.com/office/officeart/2005/8/layout/vList2"/>
    <dgm:cxn modelId="{6B8A8970-B007-CA43-A1AC-F7E6AB332CD4}" type="presParOf" srcId="{4B80D2F5-71C3-334A-B3AD-DF201B77015E}" destId="{1EB4C3DA-B076-DF4A-8362-EE3800023BD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8710252-A5EC-1C42-8B31-C1D86C5759C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DA77F56F-5E39-ED45-9056-8447E654EE1A}">
      <dgm:prSet/>
      <dgm:spPr/>
      <dgm:t>
        <a:bodyPr/>
        <a:lstStyle/>
        <a:p>
          <a:r>
            <a:rPr lang="fr-FR" dirty="0"/>
            <a:t>Séquence pédagogique – Vue globale</a:t>
          </a:r>
        </a:p>
      </dgm:t>
    </dgm:pt>
    <dgm:pt modelId="{B9F2BBB3-2B54-F542-88A1-394363DA86EA}" type="parTrans" cxnId="{85750120-42AD-6948-B98F-DA6BBF49C8C3}">
      <dgm:prSet/>
      <dgm:spPr/>
      <dgm:t>
        <a:bodyPr/>
        <a:lstStyle/>
        <a:p>
          <a:endParaRPr lang="fr-FR"/>
        </a:p>
      </dgm:t>
    </dgm:pt>
    <dgm:pt modelId="{3E594F77-A8F0-1447-A2ED-AEF3978AA51B}" type="sibTrans" cxnId="{85750120-42AD-6948-B98F-DA6BBF49C8C3}">
      <dgm:prSet/>
      <dgm:spPr/>
      <dgm:t>
        <a:bodyPr/>
        <a:lstStyle/>
        <a:p>
          <a:endParaRPr lang="fr-FR"/>
        </a:p>
      </dgm:t>
    </dgm:pt>
    <dgm:pt modelId="{70B0B441-3E5B-B84D-BAC3-D46698B7399F}" type="pres">
      <dgm:prSet presAssocID="{98710252-A5EC-1C42-8B31-C1D86C5759C6}" presName="linear" presStyleCnt="0">
        <dgm:presLayoutVars>
          <dgm:animLvl val="lvl"/>
          <dgm:resizeHandles val="exact"/>
        </dgm:presLayoutVars>
      </dgm:prSet>
      <dgm:spPr/>
    </dgm:pt>
    <dgm:pt modelId="{AC29D287-23C0-814D-8A98-063042F557B2}" type="pres">
      <dgm:prSet presAssocID="{DA77F56F-5E39-ED45-9056-8447E654EE1A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85750120-42AD-6948-B98F-DA6BBF49C8C3}" srcId="{98710252-A5EC-1C42-8B31-C1D86C5759C6}" destId="{DA77F56F-5E39-ED45-9056-8447E654EE1A}" srcOrd="0" destOrd="0" parTransId="{B9F2BBB3-2B54-F542-88A1-394363DA86EA}" sibTransId="{3E594F77-A8F0-1447-A2ED-AEF3978AA51B}"/>
    <dgm:cxn modelId="{3EABBF28-A7BA-6F46-AD6F-2D2BBC662E7F}" type="presOf" srcId="{98710252-A5EC-1C42-8B31-C1D86C5759C6}" destId="{70B0B441-3E5B-B84D-BAC3-D46698B7399F}" srcOrd="0" destOrd="0" presId="urn:microsoft.com/office/officeart/2005/8/layout/vList2"/>
    <dgm:cxn modelId="{0B5EA7DA-995E-6F42-853D-A5A94991E03E}" type="presOf" srcId="{DA77F56F-5E39-ED45-9056-8447E654EE1A}" destId="{AC29D287-23C0-814D-8A98-063042F557B2}" srcOrd="0" destOrd="0" presId="urn:microsoft.com/office/officeart/2005/8/layout/vList2"/>
    <dgm:cxn modelId="{4AD07E48-3C60-3E4E-9E41-D2B7DF5B7239}" type="presParOf" srcId="{70B0B441-3E5B-B84D-BAC3-D46698B7399F}" destId="{AC29D287-23C0-814D-8A98-063042F557B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8B1F487-9A7C-C749-8918-AB479437A13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78589AC-CC58-0E43-A036-D7F31DDB5515}">
      <dgm:prSet/>
      <dgm:spPr/>
      <dgm:t>
        <a:bodyPr/>
        <a:lstStyle/>
        <a:p>
          <a:r>
            <a:rPr lang="fr-FR" dirty="0"/>
            <a:t>Les savoirs</a:t>
          </a:r>
        </a:p>
      </dgm:t>
    </dgm:pt>
    <dgm:pt modelId="{8AD900E6-BBA5-3341-A0BC-5A40510C3D09}" type="parTrans" cxnId="{480F95E0-1988-0A4C-A694-F255E9410EBD}">
      <dgm:prSet/>
      <dgm:spPr/>
      <dgm:t>
        <a:bodyPr/>
        <a:lstStyle/>
        <a:p>
          <a:endParaRPr lang="fr-FR"/>
        </a:p>
      </dgm:t>
    </dgm:pt>
    <dgm:pt modelId="{C3CF90EB-AE00-9B4D-8D25-51503BEA5968}" type="sibTrans" cxnId="{480F95E0-1988-0A4C-A694-F255E9410EBD}">
      <dgm:prSet/>
      <dgm:spPr/>
      <dgm:t>
        <a:bodyPr/>
        <a:lstStyle/>
        <a:p>
          <a:endParaRPr lang="fr-FR"/>
        </a:p>
      </dgm:t>
    </dgm:pt>
    <dgm:pt modelId="{5E78765E-0A6C-7349-8404-BBC0AEAAC2F7}" type="pres">
      <dgm:prSet presAssocID="{F8B1F487-9A7C-C749-8918-AB479437A134}" presName="linear" presStyleCnt="0">
        <dgm:presLayoutVars>
          <dgm:animLvl val="lvl"/>
          <dgm:resizeHandles val="exact"/>
        </dgm:presLayoutVars>
      </dgm:prSet>
      <dgm:spPr/>
    </dgm:pt>
    <dgm:pt modelId="{0C5D0048-FA2C-B047-854C-2C73902FC0AB}" type="pres">
      <dgm:prSet presAssocID="{078589AC-CC58-0E43-A036-D7F31DDB551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439BD4A-F909-B442-A799-A16E8E06B622}" type="presOf" srcId="{078589AC-CC58-0E43-A036-D7F31DDB5515}" destId="{0C5D0048-FA2C-B047-854C-2C73902FC0AB}" srcOrd="0" destOrd="0" presId="urn:microsoft.com/office/officeart/2005/8/layout/vList2"/>
    <dgm:cxn modelId="{CFBE9AC4-374A-AB4C-B25F-A012BCB89DFC}" type="presOf" srcId="{F8B1F487-9A7C-C749-8918-AB479437A134}" destId="{5E78765E-0A6C-7349-8404-BBC0AEAAC2F7}" srcOrd="0" destOrd="0" presId="urn:microsoft.com/office/officeart/2005/8/layout/vList2"/>
    <dgm:cxn modelId="{480F95E0-1988-0A4C-A694-F255E9410EBD}" srcId="{F8B1F487-9A7C-C749-8918-AB479437A134}" destId="{078589AC-CC58-0E43-A036-D7F31DDB5515}" srcOrd="0" destOrd="0" parTransId="{8AD900E6-BBA5-3341-A0BC-5A40510C3D09}" sibTransId="{C3CF90EB-AE00-9B4D-8D25-51503BEA5968}"/>
    <dgm:cxn modelId="{CC1E86E2-82B8-BF4C-8CED-2F22F28D75A5}" type="presParOf" srcId="{5E78765E-0A6C-7349-8404-BBC0AEAAC2F7}" destId="{0C5D0048-FA2C-B047-854C-2C73902FC0A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7D557FF-DF5B-9F4F-A86B-EFB6C1E7EAF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fr-FR"/>
        </a:p>
      </dgm:t>
    </dgm:pt>
    <dgm:pt modelId="{D86BD385-10D1-3C40-AFA5-C3DF24A388FF}">
      <dgm:prSet/>
      <dgm:spPr/>
      <dgm:t>
        <a:bodyPr/>
        <a:lstStyle/>
        <a:p>
          <a:r>
            <a:rPr lang="fr-FR" dirty="0"/>
            <a:t>Le déroulement  </a:t>
          </a:r>
        </a:p>
      </dgm:t>
    </dgm:pt>
    <dgm:pt modelId="{4D9264ED-9A7C-1641-90D4-7056D319D361}" type="parTrans" cxnId="{61E88376-D651-0B49-9B18-0BBB426D1144}">
      <dgm:prSet/>
      <dgm:spPr/>
      <dgm:t>
        <a:bodyPr/>
        <a:lstStyle/>
        <a:p>
          <a:endParaRPr lang="fr-FR"/>
        </a:p>
      </dgm:t>
    </dgm:pt>
    <dgm:pt modelId="{3062713A-086F-FE42-8EED-8B16A4D2F118}" type="sibTrans" cxnId="{61E88376-D651-0B49-9B18-0BBB426D1144}">
      <dgm:prSet/>
      <dgm:spPr/>
      <dgm:t>
        <a:bodyPr/>
        <a:lstStyle/>
        <a:p>
          <a:endParaRPr lang="fr-FR"/>
        </a:p>
      </dgm:t>
    </dgm:pt>
    <dgm:pt modelId="{84F67B8D-D577-0C4A-A53B-57C42B4619AC}" type="pres">
      <dgm:prSet presAssocID="{77D557FF-DF5B-9F4F-A86B-EFB6C1E7EAF7}" presName="linear" presStyleCnt="0">
        <dgm:presLayoutVars>
          <dgm:animLvl val="lvl"/>
          <dgm:resizeHandles val="exact"/>
        </dgm:presLayoutVars>
      </dgm:prSet>
      <dgm:spPr/>
    </dgm:pt>
    <dgm:pt modelId="{49C380C5-9DA0-554B-8328-F207BCA8811A}" type="pres">
      <dgm:prSet presAssocID="{D86BD385-10D1-3C40-AFA5-C3DF24A388FF}" presName="parentText" presStyleLbl="node1" presStyleIdx="0" presStyleCnt="1" custLinFactNeighborX="84" custLinFactNeighborY="20555">
        <dgm:presLayoutVars>
          <dgm:chMax val="0"/>
          <dgm:bulletEnabled val="1"/>
        </dgm:presLayoutVars>
      </dgm:prSet>
      <dgm:spPr/>
    </dgm:pt>
  </dgm:ptLst>
  <dgm:cxnLst>
    <dgm:cxn modelId="{61E88376-D651-0B49-9B18-0BBB426D1144}" srcId="{77D557FF-DF5B-9F4F-A86B-EFB6C1E7EAF7}" destId="{D86BD385-10D1-3C40-AFA5-C3DF24A388FF}" srcOrd="0" destOrd="0" parTransId="{4D9264ED-9A7C-1641-90D4-7056D319D361}" sibTransId="{3062713A-086F-FE42-8EED-8B16A4D2F118}"/>
    <dgm:cxn modelId="{7EC2E0CA-3B18-4144-805A-6F466A6E251D}" type="presOf" srcId="{D86BD385-10D1-3C40-AFA5-C3DF24A388FF}" destId="{49C380C5-9DA0-554B-8328-F207BCA8811A}" srcOrd="0" destOrd="0" presId="urn:microsoft.com/office/officeart/2005/8/layout/vList2"/>
    <dgm:cxn modelId="{4EB421F3-613E-8B4F-A2D0-29CE9A00C400}" type="presOf" srcId="{77D557FF-DF5B-9F4F-A86B-EFB6C1E7EAF7}" destId="{84F67B8D-D577-0C4A-A53B-57C42B4619AC}" srcOrd="0" destOrd="0" presId="urn:microsoft.com/office/officeart/2005/8/layout/vList2"/>
    <dgm:cxn modelId="{464606D7-B14E-184B-B993-0656A79EE800}" type="presParOf" srcId="{84F67B8D-D577-0C4A-A53B-57C42B4619AC}" destId="{49C380C5-9DA0-554B-8328-F207BCA8811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FC348C-8263-4F88-91DB-80FBC4F89787}">
      <dsp:nvSpPr>
        <dsp:cNvPr id="0" name=""/>
        <dsp:cNvSpPr/>
      </dsp:nvSpPr>
      <dsp:spPr>
        <a:xfrm>
          <a:off x="0" y="675"/>
          <a:ext cx="5175384" cy="158136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A00D3D-27AB-4353-8213-278A7AE30AD9}">
      <dsp:nvSpPr>
        <dsp:cNvPr id="0" name=""/>
        <dsp:cNvSpPr/>
      </dsp:nvSpPr>
      <dsp:spPr>
        <a:xfrm>
          <a:off x="478363" y="356483"/>
          <a:ext cx="869752" cy="86975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CAF5FC-476D-4B69-9F17-35B11BF741A5}">
      <dsp:nvSpPr>
        <dsp:cNvPr id="0" name=""/>
        <dsp:cNvSpPr/>
      </dsp:nvSpPr>
      <dsp:spPr>
        <a:xfrm>
          <a:off x="1826480" y="675"/>
          <a:ext cx="3348903" cy="15813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361" tIns="167361" rIns="167361" bIns="16736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Titre</a:t>
          </a:r>
          <a:r>
            <a:rPr lang="en-US" sz="2500" kern="1200" dirty="0"/>
            <a:t> – Système support</a:t>
          </a:r>
        </a:p>
      </dsp:txBody>
      <dsp:txXfrm>
        <a:off x="1826480" y="675"/>
        <a:ext cx="3348903" cy="1581368"/>
      </dsp:txXfrm>
    </dsp:sp>
    <dsp:sp modelId="{AFC87C27-80DA-42CF-8603-52E13654A450}">
      <dsp:nvSpPr>
        <dsp:cNvPr id="0" name=""/>
        <dsp:cNvSpPr/>
      </dsp:nvSpPr>
      <dsp:spPr>
        <a:xfrm>
          <a:off x="0" y="1977386"/>
          <a:ext cx="5175384" cy="158136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5A25A5-4527-4149-A248-CC050FE20619}">
      <dsp:nvSpPr>
        <dsp:cNvPr id="0" name=""/>
        <dsp:cNvSpPr/>
      </dsp:nvSpPr>
      <dsp:spPr>
        <a:xfrm>
          <a:off x="478363" y="2333194"/>
          <a:ext cx="869752" cy="869752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D0A9A5-622B-4B23-88F2-9F156D8CCF11}">
      <dsp:nvSpPr>
        <dsp:cNvPr id="0" name=""/>
        <dsp:cNvSpPr/>
      </dsp:nvSpPr>
      <dsp:spPr>
        <a:xfrm>
          <a:off x="1826480" y="1977386"/>
          <a:ext cx="3348903" cy="15813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361" tIns="167361" rIns="167361" bIns="16736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Niveau : …</a:t>
          </a:r>
        </a:p>
      </dsp:txBody>
      <dsp:txXfrm>
        <a:off x="1826480" y="1977386"/>
        <a:ext cx="3348903" cy="1581368"/>
      </dsp:txXfrm>
    </dsp:sp>
    <dsp:sp modelId="{A32E0EB2-6F43-401A-8336-60D25FA3B77F}">
      <dsp:nvSpPr>
        <dsp:cNvPr id="0" name=""/>
        <dsp:cNvSpPr/>
      </dsp:nvSpPr>
      <dsp:spPr>
        <a:xfrm>
          <a:off x="0" y="3954096"/>
          <a:ext cx="5175384" cy="158136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A2C22E-C2FC-4B7A-B6EC-AD84612C68BB}">
      <dsp:nvSpPr>
        <dsp:cNvPr id="0" name=""/>
        <dsp:cNvSpPr/>
      </dsp:nvSpPr>
      <dsp:spPr>
        <a:xfrm>
          <a:off x="478363" y="4309904"/>
          <a:ext cx="869752" cy="86975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1164A-4A38-491F-BF43-462826C5C862}">
      <dsp:nvSpPr>
        <dsp:cNvPr id="0" name=""/>
        <dsp:cNvSpPr/>
      </dsp:nvSpPr>
      <dsp:spPr>
        <a:xfrm>
          <a:off x="1826480" y="3954096"/>
          <a:ext cx="3348903" cy="15813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361" tIns="167361" rIns="167361" bIns="16736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Candidat</a:t>
          </a:r>
          <a:r>
            <a:rPr lang="en-US" sz="2500" kern="1200" dirty="0"/>
            <a:t> : …</a:t>
          </a:r>
        </a:p>
      </dsp:txBody>
      <dsp:txXfrm>
        <a:off x="1826480" y="3954096"/>
        <a:ext cx="3348903" cy="158136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B75D85-783B-4C49-B5A2-2F83DC7AD842}">
      <dsp:nvSpPr>
        <dsp:cNvPr id="0" name=""/>
        <dsp:cNvSpPr/>
      </dsp:nvSpPr>
      <dsp:spPr>
        <a:xfrm>
          <a:off x="0" y="3971"/>
          <a:ext cx="78867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/>
            <a:t>Interdisciplinarité ?</a:t>
          </a:r>
        </a:p>
      </dsp:txBody>
      <dsp:txXfrm>
        <a:off x="33955" y="37926"/>
        <a:ext cx="7818790" cy="62765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4D026-5C88-E948-B030-11D6890D6D69}">
      <dsp:nvSpPr>
        <dsp:cNvPr id="0" name=""/>
        <dsp:cNvSpPr/>
      </dsp:nvSpPr>
      <dsp:spPr>
        <a:xfrm>
          <a:off x="0" y="9480"/>
          <a:ext cx="788670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 dirty="0"/>
            <a:t>Prolongement ?</a:t>
          </a:r>
        </a:p>
      </dsp:txBody>
      <dsp:txXfrm>
        <a:off x="33955" y="43435"/>
        <a:ext cx="7818790" cy="62765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BE7C6-358F-EE4A-AE3F-DE48CD626877}">
      <dsp:nvSpPr>
        <dsp:cNvPr id="0" name=""/>
        <dsp:cNvSpPr/>
      </dsp:nvSpPr>
      <dsp:spPr>
        <a:xfrm>
          <a:off x="0" y="7184"/>
          <a:ext cx="7886700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700" kern="1200"/>
            <a:t>Conclusion</a:t>
          </a:r>
        </a:p>
      </dsp:txBody>
      <dsp:txXfrm>
        <a:off x="43321" y="50505"/>
        <a:ext cx="7800058" cy="8008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31A33C-2F6E-0C4D-B1D4-B8A83B676CB0}">
      <dsp:nvSpPr>
        <dsp:cNvPr id="0" name=""/>
        <dsp:cNvSpPr/>
      </dsp:nvSpPr>
      <dsp:spPr>
        <a:xfrm>
          <a:off x="0" y="3627"/>
          <a:ext cx="7886700" cy="839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/>
            <a:t>Plan de l’exposé</a:t>
          </a:r>
        </a:p>
      </dsp:txBody>
      <dsp:txXfrm>
        <a:off x="40980" y="44607"/>
        <a:ext cx="7804740" cy="7575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044BA-33CA-1543-9372-620B75812413}">
      <dsp:nvSpPr>
        <dsp:cNvPr id="0" name=""/>
        <dsp:cNvSpPr/>
      </dsp:nvSpPr>
      <dsp:spPr>
        <a:xfrm>
          <a:off x="0" y="4336443"/>
          <a:ext cx="7886700" cy="406595"/>
        </a:xfrm>
        <a:prstGeom prst="rect">
          <a:avLst/>
        </a:prstGeom>
        <a:solidFill>
          <a:srgbClr val="E7F0EC"/>
        </a:solidFill>
        <a:ln w="12700" cap="flat" cmpd="sng" algn="ctr">
          <a:solidFill>
            <a:schemeClr val="accent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</a:rPr>
            <a:t>Conclusio</a:t>
          </a:r>
          <a:r>
            <a:rPr lang="fr-FR" sz="1400" kern="1200" dirty="0">
              <a:solidFill>
                <a:schemeClr val="tx1"/>
              </a:solidFill>
            </a:rPr>
            <a:t>n</a:t>
          </a:r>
        </a:p>
      </dsp:txBody>
      <dsp:txXfrm>
        <a:off x="0" y="4336443"/>
        <a:ext cx="7886700" cy="406595"/>
      </dsp:txXfrm>
    </dsp:sp>
    <dsp:sp modelId="{AC8E00C9-E811-1742-890D-74DDCCC48493}">
      <dsp:nvSpPr>
        <dsp:cNvPr id="0" name=""/>
        <dsp:cNvSpPr/>
      </dsp:nvSpPr>
      <dsp:spPr>
        <a:xfrm rot="10800000">
          <a:off x="0" y="3717198"/>
          <a:ext cx="7886700" cy="625343"/>
        </a:xfrm>
        <a:prstGeom prst="upArrowCallout">
          <a:avLst/>
        </a:prstGeom>
        <a:solidFill>
          <a:srgbClr val="E7F0EC"/>
        </a:solidFill>
        <a:ln w="12700" cap="flat" cmpd="sng" algn="ctr">
          <a:solidFill>
            <a:schemeClr val="accent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</a:rPr>
            <a:t>Prolongement ?</a:t>
          </a:r>
        </a:p>
      </dsp:txBody>
      <dsp:txXfrm rot="10800000">
        <a:off x="0" y="3717198"/>
        <a:ext cx="7886700" cy="406329"/>
      </dsp:txXfrm>
    </dsp:sp>
    <dsp:sp modelId="{1C685A10-1DF4-9B42-9E5E-25183A4C37A9}">
      <dsp:nvSpPr>
        <dsp:cNvPr id="0" name=""/>
        <dsp:cNvSpPr/>
      </dsp:nvSpPr>
      <dsp:spPr>
        <a:xfrm rot="10800000">
          <a:off x="0" y="3097954"/>
          <a:ext cx="7886700" cy="625343"/>
        </a:xfrm>
        <a:prstGeom prst="upArrowCallout">
          <a:avLst/>
        </a:prstGeom>
        <a:solidFill>
          <a:srgbClr val="E7F0EC"/>
        </a:solidFill>
        <a:ln w="12700" cap="flat" cmpd="sng" algn="ctr">
          <a:solidFill>
            <a:schemeClr val="accent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</a:rPr>
            <a:t>Interdisciplinarité ?</a:t>
          </a:r>
        </a:p>
      </dsp:txBody>
      <dsp:txXfrm rot="10800000">
        <a:off x="0" y="3097954"/>
        <a:ext cx="7886700" cy="406329"/>
      </dsp:txXfrm>
    </dsp:sp>
    <dsp:sp modelId="{A98EBCCC-1859-0F47-AAE3-55AED70A5281}">
      <dsp:nvSpPr>
        <dsp:cNvPr id="0" name=""/>
        <dsp:cNvSpPr/>
      </dsp:nvSpPr>
      <dsp:spPr>
        <a:xfrm rot="10800000">
          <a:off x="0" y="2478709"/>
          <a:ext cx="7886700" cy="625343"/>
        </a:xfrm>
        <a:prstGeom prst="upArrowCallout">
          <a:avLst/>
        </a:prstGeom>
        <a:solidFill>
          <a:srgbClr val="E7F0EC"/>
        </a:solidFill>
        <a:ln w="12700" cap="flat" cmpd="sng" algn="ctr">
          <a:solidFill>
            <a:schemeClr val="accent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</a:rPr>
            <a:t>La fiche séance</a:t>
          </a:r>
        </a:p>
      </dsp:txBody>
      <dsp:txXfrm rot="10800000">
        <a:off x="0" y="2478709"/>
        <a:ext cx="7886700" cy="406329"/>
      </dsp:txXfrm>
    </dsp:sp>
    <dsp:sp modelId="{8DF30204-D8AC-6E42-A460-311080A4FEA9}">
      <dsp:nvSpPr>
        <dsp:cNvPr id="0" name=""/>
        <dsp:cNvSpPr/>
      </dsp:nvSpPr>
      <dsp:spPr>
        <a:xfrm rot="10800000">
          <a:off x="0" y="1859465"/>
          <a:ext cx="7886700" cy="625343"/>
        </a:xfrm>
        <a:prstGeom prst="upArrowCallout">
          <a:avLst/>
        </a:prstGeom>
        <a:solidFill>
          <a:srgbClr val="E7F0EC"/>
        </a:solidFill>
        <a:ln w="12700" cap="flat" cmpd="sng" algn="ctr">
          <a:solidFill>
            <a:schemeClr val="accent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</a:rPr>
            <a:t>Le déroulement</a:t>
          </a:r>
        </a:p>
      </dsp:txBody>
      <dsp:txXfrm rot="10800000">
        <a:off x="0" y="1859465"/>
        <a:ext cx="7886700" cy="406329"/>
      </dsp:txXfrm>
    </dsp:sp>
    <dsp:sp modelId="{BD575A24-DD66-C347-B9EC-265086CC779F}">
      <dsp:nvSpPr>
        <dsp:cNvPr id="0" name=""/>
        <dsp:cNvSpPr/>
      </dsp:nvSpPr>
      <dsp:spPr>
        <a:xfrm rot="10800000">
          <a:off x="0" y="1240220"/>
          <a:ext cx="7886700" cy="625343"/>
        </a:xfrm>
        <a:prstGeom prst="upArrowCallout">
          <a:avLst/>
        </a:prstGeom>
        <a:solidFill>
          <a:srgbClr val="E7F0EC"/>
        </a:solidFill>
        <a:ln w="12700" cap="flat" cmpd="sng" algn="ctr">
          <a:solidFill>
            <a:schemeClr val="accent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</a:rPr>
            <a:t>Les savoirs</a:t>
          </a:r>
        </a:p>
      </dsp:txBody>
      <dsp:txXfrm rot="10800000">
        <a:off x="0" y="1240220"/>
        <a:ext cx="7886700" cy="406329"/>
      </dsp:txXfrm>
    </dsp:sp>
    <dsp:sp modelId="{89671509-1E3C-F54D-B467-458CDBB64145}">
      <dsp:nvSpPr>
        <dsp:cNvPr id="0" name=""/>
        <dsp:cNvSpPr/>
      </dsp:nvSpPr>
      <dsp:spPr>
        <a:xfrm rot="10800000">
          <a:off x="0" y="620975"/>
          <a:ext cx="7886700" cy="625343"/>
        </a:xfrm>
        <a:prstGeom prst="upArrowCallout">
          <a:avLst/>
        </a:prstGeom>
        <a:solidFill>
          <a:srgbClr val="E7F0EC"/>
        </a:solidFill>
        <a:ln w="12700" cap="flat" cmpd="sng" algn="ctr">
          <a:solidFill>
            <a:schemeClr val="accent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</a:rPr>
            <a:t>Vue d'ensemble de la séquence</a:t>
          </a:r>
        </a:p>
      </dsp:txBody>
      <dsp:txXfrm rot="10800000">
        <a:off x="0" y="620975"/>
        <a:ext cx="7886700" cy="406329"/>
      </dsp:txXfrm>
    </dsp:sp>
    <dsp:sp modelId="{1268EFBC-602F-2D4C-9D30-8AA05E2C46CF}">
      <dsp:nvSpPr>
        <dsp:cNvPr id="0" name=""/>
        <dsp:cNvSpPr/>
      </dsp:nvSpPr>
      <dsp:spPr>
        <a:xfrm rot="10800000">
          <a:off x="0" y="1731"/>
          <a:ext cx="7886700" cy="625343"/>
        </a:xfrm>
        <a:prstGeom prst="upArrowCallout">
          <a:avLst/>
        </a:prstGeom>
        <a:solidFill>
          <a:srgbClr val="E7F0EC"/>
        </a:solidFill>
        <a:ln w="12700" cap="flat" cmpd="sng" algn="ctr">
          <a:solidFill>
            <a:schemeClr val="accent2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chemeClr val="tx1"/>
              </a:solidFill>
            </a:rPr>
            <a:t>Le système</a:t>
          </a:r>
        </a:p>
      </dsp:txBody>
      <dsp:txXfrm rot="10800000">
        <a:off x="0" y="1731"/>
        <a:ext cx="7886700" cy="4063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B80BB-E38B-094C-9D40-D5CC06F0DB0B}">
      <dsp:nvSpPr>
        <dsp:cNvPr id="0" name=""/>
        <dsp:cNvSpPr/>
      </dsp:nvSpPr>
      <dsp:spPr>
        <a:xfrm>
          <a:off x="0" y="4947"/>
          <a:ext cx="8427905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Le système étudié</a:t>
          </a:r>
        </a:p>
      </dsp:txBody>
      <dsp:txXfrm>
        <a:off x="32784" y="37731"/>
        <a:ext cx="8362337" cy="6060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2C3250-C0A8-C14E-84F7-957E96F4D192}">
      <dsp:nvSpPr>
        <dsp:cNvPr id="0" name=""/>
        <dsp:cNvSpPr/>
      </dsp:nvSpPr>
      <dsp:spPr>
        <a:xfrm rot="5400000">
          <a:off x="-204738" y="206850"/>
          <a:ext cx="1364923" cy="9554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900" b="1" kern="1200" dirty="0"/>
        </a:p>
      </dsp:txBody>
      <dsp:txXfrm rot="-5400000">
        <a:off x="1" y="479834"/>
        <a:ext cx="955446" cy="409477"/>
      </dsp:txXfrm>
    </dsp:sp>
    <dsp:sp modelId="{F7E97041-5977-5B4E-88F5-2F7B34DF3A62}">
      <dsp:nvSpPr>
        <dsp:cNvPr id="0" name=""/>
        <dsp:cNvSpPr/>
      </dsp:nvSpPr>
      <dsp:spPr>
        <a:xfrm rot="5400000">
          <a:off x="4248075" y="-3290517"/>
          <a:ext cx="887200" cy="74724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500" b="1" kern="1200" dirty="0"/>
            <a:t>Système</a:t>
          </a:r>
          <a:endParaRPr lang="fr-FR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500" kern="1200"/>
        </a:p>
      </dsp:txBody>
      <dsp:txXfrm rot="-5400000">
        <a:off x="955446" y="45422"/>
        <a:ext cx="7429148" cy="800580"/>
      </dsp:txXfrm>
    </dsp:sp>
    <dsp:sp modelId="{D2EF7B9D-35A6-B741-8600-9D6DA235D04C}">
      <dsp:nvSpPr>
        <dsp:cNvPr id="0" name=""/>
        <dsp:cNvSpPr/>
      </dsp:nvSpPr>
      <dsp:spPr>
        <a:xfrm rot="5400000">
          <a:off x="-204738" y="1426345"/>
          <a:ext cx="1364923" cy="9554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1" kern="1200" dirty="0"/>
        </a:p>
      </dsp:txBody>
      <dsp:txXfrm rot="-5400000">
        <a:off x="1" y="1699329"/>
        <a:ext cx="955446" cy="409477"/>
      </dsp:txXfrm>
    </dsp:sp>
    <dsp:sp modelId="{24900C61-219C-4F46-B59A-334CAB908068}">
      <dsp:nvSpPr>
        <dsp:cNvPr id="0" name=""/>
        <dsp:cNvSpPr/>
      </dsp:nvSpPr>
      <dsp:spPr>
        <a:xfrm rot="5400000">
          <a:off x="4248075" y="-2071022"/>
          <a:ext cx="887200" cy="74724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b="1" kern="1200" dirty="0" err="1"/>
            <a:t>Fonctions</a:t>
          </a:r>
          <a:r>
            <a:rPr lang="en-US" sz="2500" b="1" kern="1200" dirty="0"/>
            <a:t> techniques </a:t>
          </a:r>
          <a:r>
            <a:rPr lang="en-US" sz="2500" b="1" kern="1200" dirty="0" err="1"/>
            <a:t>principales</a:t>
          </a:r>
          <a:r>
            <a:rPr lang="en-US" sz="2500" b="1" kern="1200" dirty="0"/>
            <a:t> </a:t>
          </a:r>
          <a:endParaRPr lang="fr-FR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500" kern="1200"/>
        </a:p>
      </dsp:txBody>
      <dsp:txXfrm rot="-5400000">
        <a:off x="955446" y="1264917"/>
        <a:ext cx="7429148" cy="800580"/>
      </dsp:txXfrm>
    </dsp:sp>
    <dsp:sp modelId="{66759CE5-CC0F-A749-B92E-73BC385678ED}">
      <dsp:nvSpPr>
        <dsp:cNvPr id="0" name=""/>
        <dsp:cNvSpPr/>
      </dsp:nvSpPr>
      <dsp:spPr>
        <a:xfrm rot="5400000">
          <a:off x="-204738" y="2645839"/>
          <a:ext cx="1364923" cy="9554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/>
        </a:p>
      </dsp:txBody>
      <dsp:txXfrm rot="-5400000">
        <a:off x="1" y="2918823"/>
        <a:ext cx="955446" cy="409477"/>
      </dsp:txXfrm>
    </dsp:sp>
    <dsp:sp modelId="{48793129-3D1B-1648-888C-04B122C5B184}">
      <dsp:nvSpPr>
        <dsp:cNvPr id="0" name=""/>
        <dsp:cNvSpPr/>
      </dsp:nvSpPr>
      <dsp:spPr>
        <a:xfrm rot="5400000">
          <a:off x="4248075" y="-851528"/>
          <a:ext cx="887200" cy="74724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b="1" kern="1200" dirty="0" err="1"/>
            <a:t>Intérêt</a:t>
          </a:r>
          <a:r>
            <a:rPr lang="en-US" sz="2500" b="1" kern="1200" dirty="0"/>
            <a:t>(s) </a:t>
          </a:r>
          <a:r>
            <a:rPr lang="en-US" sz="2500" b="1" kern="1200" dirty="0" err="1"/>
            <a:t>pédagogique</a:t>
          </a:r>
          <a:r>
            <a:rPr lang="en-US" sz="2500" b="1" kern="1200" dirty="0"/>
            <a:t>(s) </a:t>
          </a:r>
          <a:endParaRPr lang="fr-FR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500" kern="1200" dirty="0"/>
        </a:p>
      </dsp:txBody>
      <dsp:txXfrm rot="-5400000">
        <a:off x="955446" y="2484411"/>
        <a:ext cx="7429148" cy="800580"/>
      </dsp:txXfrm>
    </dsp:sp>
    <dsp:sp modelId="{B02296C4-67B6-3449-A5DE-45E1B09AA382}">
      <dsp:nvSpPr>
        <dsp:cNvPr id="0" name=""/>
        <dsp:cNvSpPr/>
      </dsp:nvSpPr>
      <dsp:spPr>
        <a:xfrm rot="5400000">
          <a:off x="-204738" y="3865334"/>
          <a:ext cx="1364923" cy="9554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</dsp:txBody>
      <dsp:txXfrm rot="-5400000">
        <a:off x="1" y="4138318"/>
        <a:ext cx="955446" cy="409477"/>
      </dsp:txXfrm>
    </dsp:sp>
    <dsp:sp modelId="{0135D23F-F289-6E4D-A085-3DAFDBF35947}">
      <dsp:nvSpPr>
        <dsp:cNvPr id="0" name=""/>
        <dsp:cNvSpPr/>
      </dsp:nvSpPr>
      <dsp:spPr>
        <a:xfrm rot="5400000">
          <a:off x="4248075" y="367966"/>
          <a:ext cx="887200" cy="74724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b="1" kern="1200" dirty="0"/>
            <a:t>Lien avec le TP et la </a:t>
          </a:r>
          <a:r>
            <a:rPr lang="en-US" sz="2500" b="1" kern="1200" dirty="0" err="1"/>
            <a:t>présentation</a:t>
          </a:r>
          <a:endParaRPr lang="fr-FR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2500" kern="1200" dirty="0"/>
        </a:p>
      </dsp:txBody>
      <dsp:txXfrm rot="-5400000">
        <a:off x="955446" y="3703905"/>
        <a:ext cx="7429148" cy="8005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B4C3DA-B076-DF4A-8362-EE3800023BD3}">
      <dsp:nvSpPr>
        <dsp:cNvPr id="0" name=""/>
        <dsp:cNvSpPr/>
      </dsp:nvSpPr>
      <dsp:spPr>
        <a:xfrm>
          <a:off x="0" y="4602"/>
          <a:ext cx="78867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400" kern="1200"/>
            <a:t>Résultats expérimentaux du TP</a:t>
          </a:r>
        </a:p>
      </dsp:txBody>
      <dsp:txXfrm>
        <a:off x="39809" y="44411"/>
        <a:ext cx="7807082" cy="7358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9D287-23C0-814D-8A98-063042F557B2}">
      <dsp:nvSpPr>
        <dsp:cNvPr id="0" name=""/>
        <dsp:cNvSpPr/>
      </dsp:nvSpPr>
      <dsp:spPr>
        <a:xfrm>
          <a:off x="0" y="8960"/>
          <a:ext cx="8372820" cy="695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900" kern="1200" dirty="0"/>
            <a:t>Séquence pédagogique – Vue globale</a:t>
          </a:r>
        </a:p>
      </dsp:txBody>
      <dsp:txXfrm>
        <a:off x="33955" y="42915"/>
        <a:ext cx="8304910" cy="62765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D0048-FA2C-B047-854C-2C73902FC0AB}">
      <dsp:nvSpPr>
        <dsp:cNvPr id="0" name=""/>
        <dsp:cNvSpPr/>
      </dsp:nvSpPr>
      <dsp:spPr>
        <a:xfrm>
          <a:off x="0" y="11086"/>
          <a:ext cx="7886700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kern="1200" dirty="0"/>
            <a:t>Les savoirs</a:t>
          </a:r>
        </a:p>
      </dsp:txBody>
      <dsp:txXfrm>
        <a:off x="38638" y="49724"/>
        <a:ext cx="7809424" cy="71422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380C5-9DA0-554B-8328-F207BCA8811A}">
      <dsp:nvSpPr>
        <dsp:cNvPr id="0" name=""/>
        <dsp:cNvSpPr/>
      </dsp:nvSpPr>
      <dsp:spPr>
        <a:xfrm>
          <a:off x="0" y="448"/>
          <a:ext cx="78867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Le déroulement  </a:t>
          </a:r>
        </a:p>
      </dsp:txBody>
      <dsp:txXfrm>
        <a:off x="32784" y="33232"/>
        <a:ext cx="7821132" cy="606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51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30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6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7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06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62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3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83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953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24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8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73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r-FR" sz="2800" dirty="0"/>
              <a:t>Oral du CAPET Interne SII</a:t>
            </a:r>
            <a:br>
              <a:rPr lang="fr-FR" sz="2800" dirty="0"/>
            </a:br>
            <a:br>
              <a:rPr lang="fr-FR" sz="2800" dirty="0"/>
            </a:br>
            <a:r>
              <a:rPr lang="fr-FR" sz="2800" dirty="0"/>
              <a:t>Session </a:t>
            </a:r>
            <a:br>
              <a:rPr lang="fr-FR" sz="2800" dirty="0"/>
            </a:br>
            <a:r>
              <a:rPr lang="fr-FR" sz="2800" dirty="0"/>
              <a:t>(Image)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sX0" fmla="*/ 0 w 5410200"/>
              <a:gd name="csY0" fmla="*/ 0 h 13716"/>
              <a:gd name="csX1" fmla="*/ 568071 w 5410200"/>
              <a:gd name="csY1" fmla="*/ 0 h 13716"/>
              <a:gd name="csX2" fmla="*/ 1298448 w 5410200"/>
              <a:gd name="csY2" fmla="*/ 0 h 13716"/>
              <a:gd name="csX3" fmla="*/ 1920621 w 5410200"/>
              <a:gd name="csY3" fmla="*/ 0 h 13716"/>
              <a:gd name="csX4" fmla="*/ 2488692 w 5410200"/>
              <a:gd name="csY4" fmla="*/ 0 h 13716"/>
              <a:gd name="csX5" fmla="*/ 3219069 w 5410200"/>
              <a:gd name="csY5" fmla="*/ 0 h 13716"/>
              <a:gd name="csX6" fmla="*/ 3895344 w 5410200"/>
              <a:gd name="csY6" fmla="*/ 0 h 13716"/>
              <a:gd name="csX7" fmla="*/ 4571619 w 5410200"/>
              <a:gd name="csY7" fmla="*/ 0 h 13716"/>
              <a:gd name="csX8" fmla="*/ 5410200 w 5410200"/>
              <a:gd name="csY8" fmla="*/ 0 h 13716"/>
              <a:gd name="csX9" fmla="*/ 5410200 w 5410200"/>
              <a:gd name="csY9" fmla="*/ 13716 h 13716"/>
              <a:gd name="csX10" fmla="*/ 4842129 w 5410200"/>
              <a:gd name="csY10" fmla="*/ 13716 h 13716"/>
              <a:gd name="csX11" fmla="*/ 4328160 w 5410200"/>
              <a:gd name="csY11" fmla="*/ 13716 h 13716"/>
              <a:gd name="csX12" fmla="*/ 3597783 w 5410200"/>
              <a:gd name="csY12" fmla="*/ 13716 h 13716"/>
              <a:gd name="csX13" fmla="*/ 3029712 w 5410200"/>
              <a:gd name="csY13" fmla="*/ 13716 h 13716"/>
              <a:gd name="csX14" fmla="*/ 2299335 w 5410200"/>
              <a:gd name="csY14" fmla="*/ 13716 h 13716"/>
              <a:gd name="csX15" fmla="*/ 1514856 w 5410200"/>
              <a:gd name="csY15" fmla="*/ 13716 h 13716"/>
              <a:gd name="csX16" fmla="*/ 892683 w 5410200"/>
              <a:gd name="csY16" fmla="*/ 13716 h 13716"/>
              <a:gd name="csX17" fmla="*/ 0 w 5410200"/>
              <a:gd name="csY17" fmla="*/ 13716 h 13716"/>
              <a:gd name="csX18" fmla="*/ 0 w 5410200"/>
              <a:gd name="csY18" fmla="*/ 0 h 137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592F4FEA-9F2B-12C3-1BCB-BD6E9E96E3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736251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B49841B4-14AC-69E3-C196-8B61B30F23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818269"/>
              </p:ext>
            </p:extLst>
          </p:nvPr>
        </p:nvGraphicFramePr>
        <p:xfrm>
          <a:off x="628650" y="365127"/>
          <a:ext cx="7886700" cy="70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 err="1"/>
              <a:t>Maths</a:t>
            </a:r>
            <a:r>
              <a:rPr sz="2400" dirty="0"/>
              <a:t>, </a:t>
            </a:r>
            <a:endParaRPr lang="fr-FR" sz="2400" dirty="0"/>
          </a:p>
          <a:p>
            <a:endParaRPr lang="fr-FR" sz="2400" dirty="0"/>
          </a:p>
          <a:p>
            <a:r>
              <a:rPr sz="2400" dirty="0"/>
              <a:t>Physique-Chimie, </a:t>
            </a:r>
            <a:endParaRPr lang="fr-FR" sz="2400" dirty="0"/>
          </a:p>
          <a:p>
            <a:endParaRPr lang="fr-FR" sz="2400" dirty="0"/>
          </a:p>
          <a:p>
            <a:r>
              <a:rPr sz="2400" dirty="0"/>
              <a:t>SVT, </a:t>
            </a: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r>
              <a:rPr sz="2400" dirty="0" err="1"/>
              <a:t>Géographie</a:t>
            </a:r>
            <a:r>
              <a:rPr sz="2400" dirty="0"/>
              <a:t>/EMC, </a:t>
            </a:r>
            <a:endParaRPr lang="fr-FR" sz="2400" dirty="0"/>
          </a:p>
          <a:p>
            <a:endParaRPr lang="fr-FR" sz="2400" dirty="0"/>
          </a:p>
          <a:p>
            <a:r>
              <a:rPr lang="fr-FR" sz="1800" dirty="0"/>
              <a:t>SNT</a:t>
            </a:r>
            <a:r>
              <a:rPr lang="fr-FR" sz="1200" dirty="0"/>
              <a:t>(Sciences Numériques et Technologie) </a:t>
            </a:r>
            <a:r>
              <a:rPr lang="fr-FR" sz="1800" dirty="0"/>
              <a:t>/NSI </a:t>
            </a:r>
            <a:r>
              <a:rPr lang="fr-FR" sz="1200" dirty="0"/>
              <a:t>(Numérique et Sciences Informatiques) </a:t>
            </a:r>
            <a:r>
              <a:rPr lang="fr-FR" sz="1800" dirty="0"/>
              <a:t>:</a:t>
            </a:r>
            <a:endParaRPr lang="fr-F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23E32E1B-C021-539F-CA62-32330647AC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6730408"/>
              </p:ext>
            </p:extLst>
          </p:nvPr>
        </p:nvGraphicFramePr>
        <p:xfrm>
          <a:off x="628650" y="365127"/>
          <a:ext cx="7886700" cy="714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8000"/>
            <a:ext cx="7886700" cy="4828563"/>
          </a:xfrm>
        </p:spPr>
        <p:txBody>
          <a:bodyPr/>
          <a:lstStyle/>
          <a:p>
            <a:r>
              <a:rPr dirty="0" err="1"/>
              <a:t>Niveau</a:t>
            </a:r>
            <a:r>
              <a:rPr dirty="0"/>
              <a:t> </a:t>
            </a:r>
            <a:r>
              <a:rPr dirty="0" err="1"/>
              <a:t>inférieur</a:t>
            </a:r>
            <a:r>
              <a:rPr dirty="0"/>
              <a:t> : simplification, </a:t>
            </a:r>
            <a:r>
              <a:rPr dirty="0" err="1"/>
              <a:t>guidage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La séquence s’adapte pour le niveau …. </a:t>
            </a:r>
          </a:p>
          <a:p>
            <a:pPr marL="0" indent="0">
              <a:buNone/>
            </a:pPr>
            <a:r>
              <a:rPr lang="fr-FR" dirty="0"/>
              <a:t>	- modification :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dirty="0"/>
          </a:p>
          <a:p>
            <a:r>
              <a:rPr dirty="0" err="1"/>
              <a:t>Niveau</a:t>
            </a:r>
            <a:r>
              <a:rPr dirty="0"/>
              <a:t> supérieur : </a:t>
            </a:r>
            <a:r>
              <a:rPr dirty="0" err="1"/>
              <a:t>approfondissement</a:t>
            </a:r>
            <a:r>
              <a:rPr dirty="0"/>
              <a:t>, </a:t>
            </a:r>
            <a:r>
              <a:rPr dirty="0" err="1"/>
              <a:t>autonomie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La séquence s’adapte pour le niveau …. </a:t>
            </a:r>
          </a:p>
          <a:p>
            <a:pPr marL="0" indent="0">
              <a:buNone/>
            </a:pPr>
            <a:r>
              <a:rPr lang="fr-FR" dirty="0"/>
              <a:t>	- Ajustement : 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E63AB41C-027F-D482-3479-C8D75BBA16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0632919"/>
              </p:ext>
            </p:extLst>
          </p:nvPr>
        </p:nvGraphicFramePr>
        <p:xfrm>
          <a:off x="628650" y="365127"/>
          <a:ext cx="7886700" cy="901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système [NOM] permet de couvrir les compétences [CO…] du programme [niveau]</a:t>
            </a:r>
          </a:p>
          <a:p>
            <a:endParaRPr lang="fr-FR" dirty="0"/>
          </a:p>
          <a:p>
            <a:r>
              <a:rPr lang="fr-FR" dirty="0"/>
              <a:t>Les activités TP ont fourni des données réelles exploitées en [N] activités élèves</a:t>
            </a:r>
          </a:p>
          <a:p>
            <a:endParaRPr lang="fr-FR" dirty="0"/>
          </a:p>
          <a:p>
            <a:r>
              <a:rPr dirty="0"/>
              <a:t>Points de vigilance : temps, matériel, </a:t>
            </a:r>
            <a:r>
              <a:rPr dirty="0" err="1"/>
              <a:t>hétérogénéité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EE31436B-3796-69CF-FEDC-63C2731D02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90423952"/>
              </p:ext>
            </p:extLst>
          </p:nvPr>
        </p:nvGraphicFramePr>
        <p:xfrm>
          <a:off x="628650" y="365126"/>
          <a:ext cx="7886700" cy="846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Espace réservé du contenu 9">
            <a:extLst>
              <a:ext uri="{FF2B5EF4-FFF2-40B4-BE49-F238E27FC236}">
                <a16:creationId xmlns:a16="http://schemas.microsoft.com/office/drawing/2014/main" id="{0CA21248-8608-5752-DED8-6377F8F3E1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94387"/>
              </p:ext>
            </p:extLst>
          </p:nvPr>
        </p:nvGraphicFramePr>
        <p:xfrm>
          <a:off x="628650" y="1432193"/>
          <a:ext cx="7886700" cy="4744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93621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58B0007E-F755-CA33-112F-583CDB5263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2611162"/>
              </p:ext>
            </p:extLst>
          </p:nvPr>
        </p:nvGraphicFramePr>
        <p:xfrm>
          <a:off x="341521" y="365126"/>
          <a:ext cx="8427905" cy="681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B49D078B-1FAB-6D83-1DF3-6CF816EFB6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440587"/>
              </p:ext>
            </p:extLst>
          </p:nvPr>
        </p:nvGraphicFramePr>
        <p:xfrm>
          <a:off x="341522" y="1465242"/>
          <a:ext cx="8427905" cy="5027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349551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F5343A82-D8ED-B981-41C3-44FA1DB553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5366467"/>
              </p:ext>
            </p:extLst>
          </p:nvPr>
        </p:nvGraphicFramePr>
        <p:xfrm>
          <a:off x="628650" y="365127"/>
          <a:ext cx="7886700" cy="82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044B69-1DF1-73A2-EEF3-A8E9CC8EC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/>
              <a:t>Valeur mesurée 1</a:t>
            </a:r>
          </a:p>
          <a:p>
            <a:r>
              <a:rPr lang="fr-FR" i="1" dirty="0"/>
              <a:t>Valeur mesurée 2</a:t>
            </a:r>
          </a:p>
          <a:p>
            <a:r>
              <a:rPr lang="fr-FR" i="1" dirty="0"/>
              <a:t>Observation</a:t>
            </a:r>
          </a:p>
          <a:p>
            <a:endParaRPr lang="fr-FR" i="1" dirty="0"/>
          </a:p>
          <a:p>
            <a:r>
              <a:rPr lang="fr-FR" i="1" dirty="0"/>
              <a:t>(Ces résultats servent de données réelles pour les activités élèves de la séquence)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2557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me 9">
            <a:extLst>
              <a:ext uri="{FF2B5EF4-FFF2-40B4-BE49-F238E27FC236}">
                <a16:creationId xmlns:a16="http://schemas.microsoft.com/office/drawing/2014/main" id="{F67F1FC4-8500-C9C5-73D9-E61E9E3C46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9050963"/>
              </p:ext>
            </p:extLst>
          </p:nvPr>
        </p:nvGraphicFramePr>
        <p:xfrm>
          <a:off x="385590" y="428959"/>
          <a:ext cx="8372820" cy="713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9FCCFD0-DFAE-EF73-32C6-09BB49795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66353"/>
              </p:ext>
            </p:extLst>
          </p:nvPr>
        </p:nvGraphicFramePr>
        <p:xfrm>
          <a:off x="385590" y="1142445"/>
          <a:ext cx="837282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809">
                  <a:extLst>
                    <a:ext uri="{9D8B030D-6E8A-4147-A177-3AD203B41FA5}">
                      <a16:colId xmlns:a16="http://schemas.microsoft.com/office/drawing/2014/main" val="4034852709"/>
                    </a:ext>
                  </a:extLst>
                </a:gridCol>
                <a:gridCol w="2170809">
                  <a:extLst>
                    <a:ext uri="{9D8B030D-6E8A-4147-A177-3AD203B41FA5}">
                      <a16:colId xmlns:a16="http://schemas.microsoft.com/office/drawing/2014/main" val="2267933374"/>
                    </a:ext>
                  </a:extLst>
                </a:gridCol>
                <a:gridCol w="4031202">
                  <a:extLst>
                    <a:ext uri="{9D8B030D-6E8A-4147-A177-3AD203B41FA5}">
                      <a16:colId xmlns:a16="http://schemas.microsoft.com/office/drawing/2014/main" val="1316097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Titre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Durée 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Évaluation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473135"/>
                  </a:ext>
                </a:extLst>
              </a:tr>
            </a:tbl>
          </a:graphicData>
        </a:graphic>
      </p:graphicFrame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4A8F0896-CAD2-D1B5-F7A5-46FECFCD29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552633"/>
              </p:ext>
            </p:extLst>
          </p:nvPr>
        </p:nvGraphicFramePr>
        <p:xfrm>
          <a:off x="385590" y="1612755"/>
          <a:ext cx="837282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8">
                  <a:extLst>
                    <a:ext uri="{9D8B030D-6E8A-4147-A177-3AD203B41FA5}">
                      <a16:colId xmlns:a16="http://schemas.microsoft.com/office/drawing/2014/main" val="898842374"/>
                    </a:ext>
                  </a:extLst>
                </a:gridCol>
                <a:gridCol w="2344010">
                  <a:extLst>
                    <a:ext uri="{9D8B030D-6E8A-4147-A177-3AD203B41FA5}">
                      <a16:colId xmlns:a16="http://schemas.microsoft.com/office/drawing/2014/main" val="3787323294"/>
                    </a:ext>
                  </a:extLst>
                </a:gridCol>
                <a:gridCol w="1674564">
                  <a:extLst>
                    <a:ext uri="{9D8B030D-6E8A-4147-A177-3AD203B41FA5}">
                      <a16:colId xmlns:a16="http://schemas.microsoft.com/office/drawing/2014/main" val="2860142330"/>
                    </a:ext>
                  </a:extLst>
                </a:gridCol>
                <a:gridCol w="1674564">
                  <a:extLst>
                    <a:ext uri="{9D8B030D-6E8A-4147-A177-3AD203B41FA5}">
                      <a16:colId xmlns:a16="http://schemas.microsoft.com/office/drawing/2014/main" val="525011171"/>
                    </a:ext>
                  </a:extLst>
                </a:gridCol>
                <a:gridCol w="1674564">
                  <a:extLst>
                    <a:ext uri="{9D8B030D-6E8A-4147-A177-3AD203B41FA5}">
                      <a16:colId xmlns:a16="http://schemas.microsoft.com/office/drawing/2014/main" val="41737734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Séance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Titre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Activité élève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Outil numérique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Évaluation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935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Activité principale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91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Activité principale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Évaluation formative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68511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fr-FR" dirty="0"/>
                        <a:t>S3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Activité principale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50290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Bilan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Évaluation sommative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509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6014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161DB87D-6B5C-30BA-7D34-10BF77ADD0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0622233"/>
              </p:ext>
            </p:extLst>
          </p:nvPr>
        </p:nvGraphicFramePr>
        <p:xfrm>
          <a:off x="628650" y="365126"/>
          <a:ext cx="7886700" cy="813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0055F4D-C113-C9DD-1BAD-F37911E216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349871"/>
              </p:ext>
            </p:extLst>
          </p:nvPr>
        </p:nvGraphicFramePr>
        <p:xfrm>
          <a:off x="628650" y="1325887"/>
          <a:ext cx="7886700" cy="348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72218">
                  <a:extLst>
                    <a:ext uri="{9D8B030D-6E8A-4147-A177-3AD203B41FA5}">
                      <a16:colId xmlns:a16="http://schemas.microsoft.com/office/drawing/2014/main" val="1756532766"/>
                    </a:ext>
                  </a:extLst>
                </a:gridCol>
                <a:gridCol w="6214482">
                  <a:extLst>
                    <a:ext uri="{9D8B030D-6E8A-4147-A177-3AD203B41FA5}">
                      <a16:colId xmlns:a16="http://schemas.microsoft.com/office/drawing/2014/main" val="186013166"/>
                    </a:ext>
                  </a:extLst>
                </a:gridCol>
              </a:tblGrid>
              <a:tr h="477907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effectLst/>
                        </a:rPr>
                        <a:t>Notion(s)/ Problématique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fr-FR" sz="1200" kern="100" dirty="0">
                          <a:effectLst/>
                        </a:rPr>
                        <a:t>………….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910553311"/>
                  </a:ext>
                </a:extLst>
              </a:tr>
              <a:tr h="707872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effectLst/>
                        </a:rPr>
                        <a:t>Objectifs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●"/>
                      </a:pPr>
                      <a:r>
                        <a:rPr lang="fr-FR" sz="1200" u="none" strike="noStrike" kern="100" dirty="0">
                          <a:effectLst/>
                        </a:rPr>
                        <a:t>Comprendre et savoir comment travailler en équipe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●"/>
                      </a:pPr>
                      <a:r>
                        <a:rPr lang="fr-FR" sz="1200" u="none" strike="noStrike" kern="100" dirty="0">
                          <a:effectLst/>
                        </a:rPr>
                        <a:t>…..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●"/>
                      </a:pPr>
                      <a:r>
                        <a:rPr lang="fr-FR" sz="1200" u="none" strike="noStrike" kern="100" dirty="0">
                          <a:effectLst/>
                        </a:rPr>
                        <a:t>……		</a:t>
                      </a:r>
                      <a:endParaRPr lang="fr-FR" sz="1200" u="none" strike="noStrike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597014038"/>
                  </a:ext>
                </a:extLst>
              </a:tr>
              <a:tr h="462708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Objectif de formation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●"/>
                      </a:pPr>
                      <a:r>
                        <a:rPr lang="fr-FR" sz="120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O6 – Préparer une simulation et exploiter les résultats pour prédire un fonctionnement, valider une performance ou une solution.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645960602"/>
                  </a:ext>
                </a:extLst>
              </a:tr>
              <a:tr h="605928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Compétences travaillées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●"/>
                      </a:pPr>
                      <a:r>
                        <a:rPr lang="fr-FR" sz="120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C0..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●"/>
                      </a:pPr>
                      <a:r>
                        <a:rPr lang="fr-FR" sz="120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C0…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690325357"/>
                  </a:ext>
                </a:extLst>
              </a:tr>
              <a:tr h="1225665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Domaine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Arial" panose="020B0604020202020204" pitchFamily="34" charset="0"/>
                        <a:buChar char="●"/>
                      </a:pPr>
                      <a:r>
                        <a:rPr lang="fr-FR" sz="120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EMI : ENERGIE – MATIÈRE - INFORMATION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400354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359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Diagramme 32">
            <a:extLst>
              <a:ext uri="{FF2B5EF4-FFF2-40B4-BE49-F238E27FC236}">
                <a16:creationId xmlns:a16="http://schemas.microsoft.com/office/drawing/2014/main" id="{15AA86D9-39B7-EBD7-ABBF-929CB8BE76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9199086"/>
              </p:ext>
            </p:extLst>
          </p:nvPr>
        </p:nvGraphicFramePr>
        <p:xfrm>
          <a:off x="555893" y="305059"/>
          <a:ext cx="7886700" cy="672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7" name="Tableau 26">
            <a:extLst>
              <a:ext uri="{FF2B5EF4-FFF2-40B4-BE49-F238E27FC236}">
                <a16:creationId xmlns:a16="http://schemas.microsoft.com/office/drawing/2014/main" id="{3FA922AC-5401-98FC-5694-558A712035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60887"/>
              </p:ext>
            </p:extLst>
          </p:nvPr>
        </p:nvGraphicFramePr>
        <p:xfrm>
          <a:off x="594452" y="2389776"/>
          <a:ext cx="7879575" cy="4040099"/>
        </p:xfrm>
        <a:graphic>
          <a:graphicData uri="http://schemas.openxmlformats.org/drawingml/2006/table">
            <a:tbl>
              <a:tblPr/>
              <a:tblGrid>
                <a:gridCol w="1657477">
                  <a:extLst>
                    <a:ext uri="{9D8B030D-6E8A-4147-A177-3AD203B41FA5}">
                      <a16:colId xmlns:a16="http://schemas.microsoft.com/office/drawing/2014/main" val="4046025192"/>
                    </a:ext>
                  </a:extLst>
                </a:gridCol>
                <a:gridCol w="1874114">
                  <a:extLst>
                    <a:ext uri="{9D8B030D-6E8A-4147-A177-3AD203B41FA5}">
                      <a16:colId xmlns:a16="http://schemas.microsoft.com/office/drawing/2014/main" val="1104623727"/>
                    </a:ext>
                  </a:extLst>
                </a:gridCol>
                <a:gridCol w="1069347">
                  <a:extLst>
                    <a:ext uri="{9D8B030D-6E8A-4147-A177-3AD203B41FA5}">
                      <a16:colId xmlns:a16="http://schemas.microsoft.com/office/drawing/2014/main" val="3521480319"/>
                    </a:ext>
                  </a:extLst>
                </a:gridCol>
                <a:gridCol w="3278637">
                  <a:extLst>
                    <a:ext uri="{9D8B030D-6E8A-4147-A177-3AD203B41FA5}">
                      <a16:colId xmlns:a16="http://schemas.microsoft.com/office/drawing/2014/main" val="710016658"/>
                    </a:ext>
                  </a:extLst>
                </a:gridCol>
              </a:tblGrid>
              <a:tr h="300812">
                <a:tc gridSpan="4"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 cadre institutionnel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152650"/>
                  </a:ext>
                </a:extLst>
              </a:tr>
              <a:tr h="513150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Niveau d’enseignement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Nombre d’élèves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373184"/>
                  </a:ext>
                </a:extLst>
              </a:tr>
              <a:tr h="300812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Discipline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2413056"/>
                  </a:ext>
                </a:extLst>
              </a:tr>
              <a:tr h="300812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Durée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fr-F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 séances : séance 1 : …h ; séance 2 : …h : séance 3 : …h. Soit ..h au total.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821476"/>
                  </a:ext>
                </a:extLst>
              </a:tr>
              <a:tr h="513150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Matériel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fr-F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 matériel de la salle de technologie, accès au serveur commun de l’établissement, accès à internet, logiciel ...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046677"/>
                  </a:ext>
                </a:extLst>
              </a:tr>
              <a:tr h="300812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Cas d’étude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fr-F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Contextualisation…..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051511"/>
                  </a:ext>
                </a:extLst>
              </a:tr>
              <a:tr h="1509739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Outil(s) didactique(s)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Fiches ressources :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itchFamily="2" charset="2"/>
                        <a:buChar char="-"/>
                      </a:pPr>
                      <a:r>
                        <a:rPr lang="fr-FR" sz="120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…..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itchFamily="2" charset="2"/>
                        <a:buChar char="-"/>
                      </a:pPr>
                      <a:r>
                        <a:rPr lang="fr-FR" sz="120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…..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itchFamily="2" charset="2"/>
                        <a:buChar char="-"/>
                      </a:pPr>
                      <a:r>
                        <a:rPr lang="fr-FR" sz="120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Fiche élève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itchFamily="2" charset="2"/>
                        <a:buChar char="-"/>
                      </a:pPr>
                      <a:r>
                        <a:rPr lang="fr-FR" sz="120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Fiche outil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itchFamily="2" charset="2"/>
                        <a:buChar char="-"/>
                      </a:pPr>
                      <a:r>
                        <a:rPr lang="fr-FR" sz="120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….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1681401"/>
                  </a:ext>
                </a:extLst>
              </a:tr>
              <a:tr h="300812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Évaluation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Diagnostique et sommative</a:t>
                      </a: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429742"/>
                  </a:ext>
                </a:extLst>
              </a:tr>
            </a:tbl>
          </a:graphicData>
        </a:graphic>
      </p:graphicFrame>
      <p:graphicFrame>
        <p:nvGraphicFramePr>
          <p:cNvPr id="29" name="Tableau 28">
            <a:extLst>
              <a:ext uri="{FF2B5EF4-FFF2-40B4-BE49-F238E27FC236}">
                <a16:creationId xmlns:a16="http://schemas.microsoft.com/office/drawing/2014/main" id="{E3D82037-83EC-6B59-547F-E2ED886E3C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527965"/>
              </p:ext>
            </p:extLst>
          </p:nvPr>
        </p:nvGraphicFramePr>
        <p:xfrm>
          <a:off x="594452" y="1114907"/>
          <a:ext cx="7800056" cy="558222"/>
        </p:xfrm>
        <a:graphic>
          <a:graphicData uri="http://schemas.openxmlformats.org/drawingml/2006/table">
            <a:tbl>
              <a:tblPr/>
              <a:tblGrid>
                <a:gridCol w="2231944">
                  <a:extLst>
                    <a:ext uri="{9D8B030D-6E8A-4147-A177-3AD203B41FA5}">
                      <a16:colId xmlns:a16="http://schemas.microsoft.com/office/drawing/2014/main" val="291008814"/>
                    </a:ext>
                  </a:extLst>
                </a:gridCol>
                <a:gridCol w="5568112">
                  <a:extLst>
                    <a:ext uri="{9D8B030D-6E8A-4147-A177-3AD203B41FA5}">
                      <a16:colId xmlns:a16="http://schemas.microsoft.com/office/drawing/2014/main" val="3108518264"/>
                    </a:ext>
                  </a:extLst>
                </a:gridCol>
              </a:tblGrid>
              <a:tr h="558222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Intitulé de la séquence pédagogique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….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4041846"/>
                  </a:ext>
                </a:extLst>
              </a:tr>
            </a:tbl>
          </a:graphicData>
        </a:graphic>
      </p:graphicFrame>
      <p:graphicFrame>
        <p:nvGraphicFramePr>
          <p:cNvPr id="32" name="Tableau 31">
            <a:extLst>
              <a:ext uri="{FF2B5EF4-FFF2-40B4-BE49-F238E27FC236}">
                <a16:creationId xmlns:a16="http://schemas.microsoft.com/office/drawing/2014/main" id="{B3E92785-F10B-6E86-6F3B-6715F67879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862505"/>
              </p:ext>
            </p:extLst>
          </p:nvPr>
        </p:nvGraphicFramePr>
        <p:xfrm>
          <a:off x="584927" y="1693735"/>
          <a:ext cx="7809581" cy="558222"/>
        </p:xfrm>
        <a:graphic>
          <a:graphicData uri="http://schemas.openxmlformats.org/drawingml/2006/table">
            <a:tbl>
              <a:tblPr/>
              <a:tblGrid>
                <a:gridCol w="2231309">
                  <a:extLst>
                    <a:ext uri="{9D8B030D-6E8A-4147-A177-3AD203B41FA5}">
                      <a16:colId xmlns:a16="http://schemas.microsoft.com/office/drawing/2014/main" val="2141379714"/>
                    </a:ext>
                  </a:extLst>
                </a:gridCol>
                <a:gridCol w="2407465">
                  <a:extLst>
                    <a:ext uri="{9D8B030D-6E8A-4147-A177-3AD203B41FA5}">
                      <a16:colId xmlns:a16="http://schemas.microsoft.com/office/drawing/2014/main" val="2009844513"/>
                    </a:ext>
                  </a:extLst>
                </a:gridCol>
                <a:gridCol w="1080423">
                  <a:extLst>
                    <a:ext uri="{9D8B030D-6E8A-4147-A177-3AD203B41FA5}">
                      <a16:colId xmlns:a16="http://schemas.microsoft.com/office/drawing/2014/main" val="422722315"/>
                    </a:ext>
                  </a:extLst>
                </a:gridCol>
                <a:gridCol w="2090384">
                  <a:extLst>
                    <a:ext uri="{9D8B030D-6E8A-4147-A177-3AD203B41FA5}">
                      <a16:colId xmlns:a16="http://schemas.microsoft.com/office/drawing/2014/main" val="302041374"/>
                    </a:ext>
                  </a:extLst>
                </a:gridCol>
              </a:tblGrid>
              <a:tr h="558222"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Intitulé de la séance pédagogique développée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kern="10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….</a:t>
                      </a:r>
                      <a:endParaRPr lang="fr-FR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200"/>
                        </a:spcAft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Séance numéro : 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200" kern="100" dirty="0">
                          <a:solidFill>
                            <a:srgbClr val="2D2A2A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….</a:t>
                      </a:r>
                      <a:endParaRPr lang="fr-F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443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937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1178C6-9DC2-0281-DDE3-85B9EC61B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1739"/>
            <a:ext cx="7886700" cy="648426"/>
          </a:xfrm>
        </p:spPr>
        <p:txBody>
          <a:bodyPr>
            <a:normAutofit/>
          </a:bodyPr>
          <a:lstStyle/>
          <a:p>
            <a:r>
              <a:rPr lang="fr-FR" sz="3200" dirty="0"/>
              <a:t>Fiche de séance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D0630396-9543-6CEE-4F19-89077685B7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195712"/>
              </p:ext>
            </p:extLst>
          </p:nvPr>
        </p:nvGraphicFramePr>
        <p:xfrm>
          <a:off x="468216" y="678540"/>
          <a:ext cx="8207568" cy="6067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164">
                  <a:extLst>
                    <a:ext uri="{9D8B030D-6E8A-4147-A177-3AD203B41FA5}">
                      <a16:colId xmlns:a16="http://schemas.microsoft.com/office/drawing/2014/main" val="31437863"/>
                    </a:ext>
                  </a:extLst>
                </a:gridCol>
                <a:gridCol w="2236424">
                  <a:extLst>
                    <a:ext uri="{9D8B030D-6E8A-4147-A177-3AD203B41FA5}">
                      <a16:colId xmlns:a16="http://schemas.microsoft.com/office/drawing/2014/main" val="503726367"/>
                    </a:ext>
                  </a:extLst>
                </a:gridCol>
                <a:gridCol w="1233891">
                  <a:extLst>
                    <a:ext uri="{9D8B030D-6E8A-4147-A177-3AD203B41FA5}">
                      <a16:colId xmlns:a16="http://schemas.microsoft.com/office/drawing/2014/main" val="2788991522"/>
                    </a:ext>
                  </a:extLst>
                </a:gridCol>
                <a:gridCol w="1241233">
                  <a:extLst>
                    <a:ext uri="{9D8B030D-6E8A-4147-A177-3AD203B41FA5}">
                      <a16:colId xmlns:a16="http://schemas.microsoft.com/office/drawing/2014/main" val="2315605156"/>
                    </a:ext>
                  </a:extLst>
                </a:gridCol>
                <a:gridCol w="1367928">
                  <a:extLst>
                    <a:ext uri="{9D8B030D-6E8A-4147-A177-3AD203B41FA5}">
                      <a16:colId xmlns:a16="http://schemas.microsoft.com/office/drawing/2014/main" val="1011676182"/>
                    </a:ext>
                  </a:extLst>
                </a:gridCol>
                <a:gridCol w="1367928">
                  <a:extLst>
                    <a:ext uri="{9D8B030D-6E8A-4147-A177-3AD203B41FA5}">
                      <a16:colId xmlns:a16="http://schemas.microsoft.com/office/drawing/2014/main" val="3229500239"/>
                    </a:ext>
                  </a:extLst>
                </a:gridCol>
              </a:tblGrid>
              <a:tr h="62557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Phases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tâches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Organisation du groupe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Ressources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Différenciation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0469925"/>
                  </a:ext>
                </a:extLst>
              </a:tr>
              <a:tr h="50292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Phase 1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Réactivation des savoirs</a:t>
                      </a:r>
                    </a:p>
                    <a:p>
                      <a:pPr algn="l"/>
                      <a:r>
                        <a:rPr lang="fr-FR" sz="1200" dirty="0"/>
                        <a:t>Rappel des séances précédentes à l’oral, qui était sur </a:t>
                      </a:r>
                    </a:p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</a:rPr>
                        <a:t>Matériaux</a:t>
                      </a:r>
                    </a:p>
                  </a:txBody>
                  <a:tcPr anchor="ctr">
                    <a:solidFill>
                      <a:srgbClr val="1B9A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</a:rPr>
                        <a:t>Outils didactiques</a:t>
                      </a:r>
                    </a:p>
                  </a:txBody>
                  <a:tcPr anchor="ctr">
                    <a:solidFill>
                      <a:srgbClr val="1B9A78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Pour les élèves petits lecteurs/ petits scripteurs, proposition fiche avec le vocabulaire technique. </a:t>
                      </a:r>
                    </a:p>
                    <a:p>
                      <a:pPr algn="l"/>
                      <a:endParaRPr lang="fr-FR" sz="1200" dirty="0"/>
                    </a:p>
                    <a:p>
                      <a:pPr algn="l"/>
                      <a:r>
                        <a:rPr lang="fr-FR" sz="1200" dirty="0"/>
                        <a:t>Un plan de progression et un guide vidéo/image</a:t>
                      </a:r>
                    </a:p>
                    <a:p>
                      <a:pPr algn="l"/>
                      <a:endParaRPr lang="fr-FR" sz="1200" dirty="0"/>
                    </a:p>
                    <a:p>
                      <a:pPr algn="l"/>
                      <a:r>
                        <a:rPr lang="fr-FR" sz="1200" dirty="0"/>
                        <a:t>Travail en groupe et en binôme.</a:t>
                      </a:r>
                    </a:p>
                    <a:p>
                      <a:pPr algn="l"/>
                      <a:endParaRPr lang="fr-FR" sz="12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Temps ajusté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7343624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Application </a:t>
                      </a:r>
                      <a:r>
                        <a:rPr lang="fr-FR" sz="1200" dirty="0" err="1"/>
                        <a:t>Plickers</a:t>
                      </a:r>
                      <a:r>
                        <a:rPr lang="fr-FR" sz="1200" dirty="0"/>
                        <a:t> : 5 questions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QR code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432830"/>
                  </a:ext>
                </a:extLst>
              </a:tr>
              <a:tr h="82442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Phase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Présentation de la séance et des compétences visées</a:t>
                      </a:r>
                    </a:p>
                    <a:p>
                      <a:pPr algn="l"/>
                      <a:r>
                        <a:rPr lang="fr-FR" sz="1200" dirty="0"/>
                        <a:t>• Situer la séance dans la séquence</a:t>
                      </a:r>
                    </a:p>
                    <a:p>
                      <a:pPr algn="l"/>
                      <a:r>
                        <a:rPr lang="fr-FR" sz="1200" dirty="0"/>
                        <a:t>• Annoncer le scénario pédagogique</a:t>
                      </a:r>
                    </a:p>
                    <a:p>
                      <a:pPr algn="l"/>
                      <a:r>
                        <a:rPr lang="fr-FR" sz="1200" dirty="0"/>
                        <a:t>• Annoncer les compétences visées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collective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Documents ressources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Fiche outil 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5702388"/>
                  </a:ext>
                </a:extLst>
              </a:tr>
              <a:tr h="14604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Phase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Mise en activité des élèves</a:t>
                      </a:r>
                    </a:p>
                    <a:p>
                      <a:pPr algn="l"/>
                      <a:r>
                        <a:rPr lang="fr-FR" sz="1200" dirty="0"/>
                        <a:t>• Mobiliser les </a:t>
                      </a:r>
                      <a:r>
                        <a:rPr lang="fr-FR" sz="1200" dirty="0" err="1"/>
                        <a:t>pré-requis</a:t>
                      </a:r>
                      <a:r>
                        <a:rPr lang="fr-FR" sz="1200" dirty="0"/>
                        <a:t> / pré-acquis : ……..</a:t>
                      </a:r>
                    </a:p>
                    <a:p>
                      <a:pPr algn="l"/>
                      <a:r>
                        <a:rPr lang="fr-FR" sz="1200" dirty="0"/>
                        <a:t>• Faire émerger les questionnements / problématiques qui sous-entendant la séance : ……..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fr-FR" sz="1200" dirty="0"/>
                        <a:t>………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Collective.</a:t>
                      </a:r>
                    </a:p>
                    <a:p>
                      <a:pPr algn="l"/>
                      <a:endParaRPr lang="fr-FR" sz="1200" dirty="0"/>
                    </a:p>
                    <a:p>
                      <a:pPr algn="l"/>
                      <a:r>
                        <a:rPr lang="fr-FR" sz="1200" dirty="0"/>
                        <a:t>Questionnement sur…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2206053"/>
                  </a:ext>
                </a:extLst>
              </a:tr>
              <a:tr h="8244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Phase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Évaluation diagnostique, afin de confirmer la compréhension de la séance.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Individuelle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Oral ou Application </a:t>
                      </a:r>
                      <a:r>
                        <a:rPr lang="fr-FR" sz="1200" dirty="0" err="1"/>
                        <a:t>Plickers</a:t>
                      </a:r>
                      <a:r>
                        <a:rPr lang="fr-FR" sz="1200" dirty="0"/>
                        <a:t> : 5 questions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6213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405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9FF839-B166-1B9C-0C65-6A25C1D85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31E551F1-7D50-9B12-EB41-25F0E5099B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862760"/>
              </p:ext>
            </p:extLst>
          </p:nvPr>
        </p:nvGraphicFramePr>
        <p:xfrm>
          <a:off x="247973" y="582454"/>
          <a:ext cx="8588244" cy="5693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421">
                  <a:extLst>
                    <a:ext uri="{9D8B030D-6E8A-4147-A177-3AD203B41FA5}">
                      <a16:colId xmlns:a16="http://schemas.microsoft.com/office/drawing/2014/main" val="31437863"/>
                    </a:ext>
                  </a:extLst>
                </a:gridCol>
                <a:gridCol w="2340152">
                  <a:extLst>
                    <a:ext uri="{9D8B030D-6E8A-4147-A177-3AD203B41FA5}">
                      <a16:colId xmlns:a16="http://schemas.microsoft.com/office/drawing/2014/main" val="503726367"/>
                    </a:ext>
                  </a:extLst>
                </a:gridCol>
                <a:gridCol w="1291120">
                  <a:extLst>
                    <a:ext uri="{9D8B030D-6E8A-4147-A177-3AD203B41FA5}">
                      <a16:colId xmlns:a16="http://schemas.microsoft.com/office/drawing/2014/main" val="2788991522"/>
                    </a:ext>
                  </a:extLst>
                </a:gridCol>
                <a:gridCol w="1298803">
                  <a:extLst>
                    <a:ext uri="{9D8B030D-6E8A-4147-A177-3AD203B41FA5}">
                      <a16:colId xmlns:a16="http://schemas.microsoft.com/office/drawing/2014/main" val="2315605156"/>
                    </a:ext>
                  </a:extLst>
                </a:gridCol>
                <a:gridCol w="1431374">
                  <a:extLst>
                    <a:ext uri="{9D8B030D-6E8A-4147-A177-3AD203B41FA5}">
                      <a16:colId xmlns:a16="http://schemas.microsoft.com/office/drawing/2014/main" val="1011676182"/>
                    </a:ext>
                  </a:extLst>
                </a:gridCol>
                <a:gridCol w="1431374">
                  <a:extLst>
                    <a:ext uri="{9D8B030D-6E8A-4147-A177-3AD203B41FA5}">
                      <a16:colId xmlns:a16="http://schemas.microsoft.com/office/drawing/2014/main" val="3229500239"/>
                    </a:ext>
                  </a:extLst>
                </a:gridCol>
              </a:tblGrid>
              <a:tr h="58758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Phases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tâches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Organisation du groupe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Ressources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Différenciation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0469925"/>
                  </a:ext>
                </a:extLst>
              </a:tr>
              <a:tr h="47237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Phase 5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Activité des élèves.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</a:rPr>
                        <a:t>Matériaux</a:t>
                      </a:r>
                    </a:p>
                  </a:txBody>
                  <a:tcPr anchor="ctr">
                    <a:solidFill>
                      <a:srgbClr val="1B9A7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bg1"/>
                          </a:solidFill>
                        </a:rPr>
                        <a:t>Outils didactiques</a:t>
                      </a:r>
                    </a:p>
                  </a:txBody>
                  <a:tcPr anchor="ctr">
                    <a:solidFill>
                      <a:srgbClr val="1B9A78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Pour les élèves petits lecteurs/ petits scripteurs, proposition fiche avec le vocabulaire technique. </a:t>
                      </a:r>
                    </a:p>
                    <a:p>
                      <a:pPr algn="l"/>
                      <a:endParaRPr lang="fr-FR" sz="1200" dirty="0"/>
                    </a:p>
                    <a:p>
                      <a:pPr algn="l"/>
                      <a:r>
                        <a:rPr lang="fr-FR" sz="1200" dirty="0"/>
                        <a:t>Un plan de progression et un guide vidéo/image</a:t>
                      </a:r>
                    </a:p>
                    <a:p>
                      <a:pPr algn="l"/>
                      <a:endParaRPr lang="fr-FR" sz="1200" dirty="0"/>
                    </a:p>
                    <a:p>
                      <a:pPr algn="l"/>
                      <a:r>
                        <a:rPr lang="fr-FR" sz="1200" dirty="0"/>
                        <a:t>Travail en groupe et en binôme.</a:t>
                      </a:r>
                    </a:p>
                    <a:p>
                      <a:pPr algn="l"/>
                      <a:endParaRPr lang="fr-FR" sz="12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Temps ajusté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7343624"/>
                  </a:ext>
                </a:extLst>
              </a:tr>
              <a:tr h="7729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Documents ressources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Un accès à internet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Documents ressources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Un accès à internet 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432830"/>
                  </a:ext>
                </a:extLst>
              </a:tr>
              <a:tr h="2290315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Phase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Structuration des apprentissages (conclut la séance en mettant en évidence les savoirs mobilisés par groupe. Phase d’oralisation.)</a:t>
                      </a:r>
                    </a:p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Phase collective 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 représentant de chaque groupe échange et discute sur les données de l’étape du cycle de vie.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….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…..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5702388"/>
                  </a:ext>
                </a:extLst>
              </a:tr>
              <a:tr h="137177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Phase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200" dirty="0"/>
                        <a:t>Évaluation sommative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200" b="1" dirty="0"/>
                        <a:t>Différentiation : Temps rallongé ou évaluation guidée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Rendu des TP par groupe/ binôme</a:t>
                      </a:r>
                    </a:p>
                    <a:p>
                      <a:pPr algn="l"/>
                      <a:endParaRPr lang="fr-FR" sz="1200" dirty="0"/>
                    </a:p>
                    <a:p>
                      <a:pPr algn="l"/>
                      <a:r>
                        <a:rPr lang="fr-FR" sz="1200" dirty="0"/>
                        <a:t>Vérification par le professeur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/>
                        <a:t>Fiche élève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fr-FR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2206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7902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192</TotalTime>
  <Words>685</Words>
  <Application>Microsoft Macintosh PowerPoint</Application>
  <PresentationFormat>Affichage à l'écran (4:3)</PresentationFormat>
  <Paragraphs>187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Symbol</vt:lpstr>
      <vt:lpstr>Thème Office 2013 – 2022</vt:lpstr>
      <vt:lpstr>Oral du CAPET Interne SII  Session  (Image)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Fiche de séance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Juliot Groendu</cp:lastModifiedBy>
  <cp:revision>15</cp:revision>
  <dcterms:created xsi:type="dcterms:W3CDTF">2013-01-27T09:14:16Z</dcterms:created>
  <dcterms:modified xsi:type="dcterms:W3CDTF">2026-04-06T10:24:36Z</dcterms:modified>
  <cp:category/>
</cp:coreProperties>
</file>